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0" r:id="rId3"/>
    <p:sldId id="259" r:id="rId4"/>
    <p:sldId id="271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209612-F276-4C7A-B1F6-1E9B0E95444F}" v="2" dt="2026-06-01T21:38:22.8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85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38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21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38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21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BDC5EF-3E8C-4F2A-A285-AA6F6D093FC9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5A27126-7864-4A80-ADD5-A03293E9D2D0}">
      <dgm:prSet/>
      <dgm:spPr/>
      <dgm:t>
        <a:bodyPr/>
        <a:lstStyle/>
        <a:p>
          <a:r>
            <a:rPr lang="en-US" dirty="0"/>
            <a:t>1.Account Management</a:t>
          </a:r>
        </a:p>
      </dgm:t>
    </dgm:pt>
    <dgm:pt modelId="{BEAEA5F0-D6E7-4D60-A71C-FFEA8E60E7A0}" type="parTrans" cxnId="{0A7BC29F-418E-495E-A1FE-563061B379B0}">
      <dgm:prSet/>
      <dgm:spPr/>
      <dgm:t>
        <a:bodyPr/>
        <a:lstStyle/>
        <a:p>
          <a:endParaRPr lang="en-US"/>
        </a:p>
      </dgm:t>
    </dgm:pt>
    <dgm:pt modelId="{5312E1E8-AB99-46D4-AE39-9B9A6A5B1867}" type="sibTrans" cxnId="{0A7BC29F-418E-495E-A1FE-563061B379B0}">
      <dgm:prSet/>
      <dgm:spPr/>
      <dgm:t>
        <a:bodyPr/>
        <a:lstStyle/>
        <a:p>
          <a:endParaRPr lang="en-US"/>
        </a:p>
      </dgm:t>
    </dgm:pt>
    <dgm:pt modelId="{A42016DC-0BF6-4BC1-84C7-1E2BE3F141B0}">
      <dgm:prSet/>
      <dgm:spPr/>
      <dgm:t>
        <a:bodyPr/>
        <a:lstStyle/>
        <a:p>
          <a:r>
            <a:rPr lang="en-US" dirty="0"/>
            <a:t>2.Separation of Duties &amp; Least Privilege</a:t>
          </a:r>
        </a:p>
      </dgm:t>
    </dgm:pt>
    <dgm:pt modelId="{E009517C-20A7-469A-BE6D-756FD190DF6D}" type="parTrans" cxnId="{CBE7DB2E-C1A9-49CD-8EAA-362DC4764BAE}">
      <dgm:prSet/>
      <dgm:spPr/>
      <dgm:t>
        <a:bodyPr/>
        <a:lstStyle/>
        <a:p>
          <a:endParaRPr lang="en-US"/>
        </a:p>
      </dgm:t>
    </dgm:pt>
    <dgm:pt modelId="{E77A7B9E-AF4E-46D1-B538-768AB811A236}" type="sibTrans" cxnId="{CBE7DB2E-C1A9-49CD-8EAA-362DC4764BAE}">
      <dgm:prSet/>
      <dgm:spPr/>
      <dgm:t>
        <a:bodyPr/>
        <a:lstStyle/>
        <a:p>
          <a:endParaRPr lang="en-US"/>
        </a:p>
      </dgm:t>
    </dgm:pt>
    <dgm:pt modelId="{47C4F396-4833-4736-9852-5AF8807DADE4}">
      <dgm:prSet/>
      <dgm:spPr/>
      <dgm:t>
        <a:bodyPr/>
        <a:lstStyle/>
        <a:p>
          <a:r>
            <a:rPr lang="en-US" dirty="0"/>
            <a:t>3.User Session Protection Controls</a:t>
          </a:r>
        </a:p>
      </dgm:t>
    </dgm:pt>
    <dgm:pt modelId="{3168D551-87C9-4064-B84F-F2D1F07BE973}" type="parTrans" cxnId="{DBA2C7ED-7346-46ED-A577-E7FC19C1ABC9}">
      <dgm:prSet/>
      <dgm:spPr/>
      <dgm:t>
        <a:bodyPr/>
        <a:lstStyle/>
        <a:p>
          <a:endParaRPr lang="en-US"/>
        </a:p>
      </dgm:t>
    </dgm:pt>
    <dgm:pt modelId="{850D07CC-C01C-46C4-80AF-3DE3A7346AE1}" type="sibTrans" cxnId="{DBA2C7ED-7346-46ED-A577-E7FC19C1ABC9}">
      <dgm:prSet/>
      <dgm:spPr/>
      <dgm:t>
        <a:bodyPr/>
        <a:lstStyle/>
        <a:p>
          <a:endParaRPr lang="en-US"/>
        </a:p>
      </dgm:t>
    </dgm:pt>
    <dgm:pt modelId="{72821679-901C-4304-A619-E32BE1035A34}">
      <dgm:prSet/>
      <dgm:spPr/>
      <dgm:t>
        <a:bodyPr/>
        <a:lstStyle/>
        <a:p>
          <a:r>
            <a:rPr lang="en-US" dirty="0"/>
            <a:t>4.Remote Access</a:t>
          </a:r>
        </a:p>
      </dgm:t>
    </dgm:pt>
    <dgm:pt modelId="{2E89C4F0-E76A-47E3-82B8-2066B943C17F}" type="parTrans" cxnId="{87476904-8988-432D-93B7-FC9ADA166B3E}">
      <dgm:prSet/>
      <dgm:spPr/>
      <dgm:t>
        <a:bodyPr/>
        <a:lstStyle/>
        <a:p>
          <a:endParaRPr lang="en-US"/>
        </a:p>
      </dgm:t>
    </dgm:pt>
    <dgm:pt modelId="{446E2B87-6069-4922-8719-A17112273ADC}" type="sibTrans" cxnId="{87476904-8988-432D-93B7-FC9ADA166B3E}">
      <dgm:prSet/>
      <dgm:spPr/>
      <dgm:t>
        <a:bodyPr/>
        <a:lstStyle/>
        <a:p>
          <a:endParaRPr lang="en-US"/>
        </a:p>
      </dgm:t>
    </dgm:pt>
    <dgm:pt modelId="{EE295573-1637-402B-A8DA-DF9CD6F418CC}">
      <dgm:prSet/>
      <dgm:spPr/>
      <dgm:t>
        <a:bodyPr/>
        <a:lstStyle/>
        <a:p>
          <a:r>
            <a:rPr lang="en-US" dirty="0"/>
            <a:t>5.Wireless Access</a:t>
          </a:r>
        </a:p>
      </dgm:t>
    </dgm:pt>
    <dgm:pt modelId="{976EDB17-00A5-42A8-8DDA-B11D9C80D643}" type="parTrans" cxnId="{835D3295-9815-4F7D-9908-687715F2B15B}">
      <dgm:prSet/>
      <dgm:spPr/>
      <dgm:t>
        <a:bodyPr/>
        <a:lstStyle/>
        <a:p>
          <a:endParaRPr lang="en-US"/>
        </a:p>
      </dgm:t>
    </dgm:pt>
    <dgm:pt modelId="{511F6A13-036D-47A3-9FE4-48B01F8C510A}" type="sibTrans" cxnId="{835D3295-9815-4F7D-9908-687715F2B15B}">
      <dgm:prSet/>
      <dgm:spPr/>
      <dgm:t>
        <a:bodyPr/>
        <a:lstStyle/>
        <a:p>
          <a:endParaRPr lang="en-US"/>
        </a:p>
      </dgm:t>
    </dgm:pt>
    <dgm:pt modelId="{DBE3A76B-B1B9-4FB7-AB7A-2C29BA21E169}">
      <dgm:prSet/>
      <dgm:spPr/>
      <dgm:t>
        <a:bodyPr/>
        <a:lstStyle/>
        <a:p>
          <a:r>
            <a:rPr lang="en-US" dirty="0"/>
            <a:t>6.Access Control For Mobile Devices</a:t>
          </a:r>
        </a:p>
      </dgm:t>
    </dgm:pt>
    <dgm:pt modelId="{D2EF9F77-5E3D-4670-AA28-A32BEFD2FCA1}" type="parTrans" cxnId="{85895746-FE80-4D83-B151-4FF9050CD4D7}">
      <dgm:prSet/>
      <dgm:spPr/>
      <dgm:t>
        <a:bodyPr/>
        <a:lstStyle/>
        <a:p>
          <a:endParaRPr lang="en-US"/>
        </a:p>
      </dgm:t>
    </dgm:pt>
    <dgm:pt modelId="{EE4AA981-1631-4587-A33F-4670FC729059}" type="sibTrans" cxnId="{85895746-FE80-4D83-B151-4FF9050CD4D7}">
      <dgm:prSet/>
      <dgm:spPr/>
      <dgm:t>
        <a:bodyPr/>
        <a:lstStyle/>
        <a:p>
          <a:endParaRPr lang="en-US"/>
        </a:p>
      </dgm:t>
    </dgm:pt>
    <dgm:pt modelId="{1A6AA6E0-B3F9-4666-A78C-1359BBADE59E}">
      <dgm:prSet/>
      <dgm:spPr/>
      <dgm:t>
        <a:bodyPr/>
        <a:lstStyle/>
        <a:p>
          <a:r>
            <a:rPr lang="en-US" dirty="0"/>
            <a:t>7.Use Of External Systems</a:t>
          </a:r>
        </a:p>
      </dgm:t>
    </dgm:pt>
    <dgm:pt modelId="{B7807A9C-FDDB-4B18-9513-311A8EB044AD}" type="parTrans" cxnId="{744CF811-025D-4A88-A018-8470E71BA28A}">
      <dgm:prSet/>
      <dgm:spPr/>
      <dgm:t>
        <a:bodyPr/>
        <a:lstStyle/>
        <a:p>
          <a:endParaRPr lang="en-US"/>
        </a:p>
      </dgm:t>
    </dgm:pt>
    <dgm:pt modelId="{12D3B415-F8B0-425B-A7A8-2C3FB8CA5245}" type="sibTrans" cxnId="{744CF811-025D-4A88-A018-8470E71BA28A}">
      <dgm:prSet/>
      <dgm:spPr/>
      <dgm:t>
        <a:bodyPr/>
        <a:lstStyle/>
        <a:p>
          <a:endParaRPr lang="en-US"/>
        </a:p>
      </dgm:t>
    </dgm:pt>
    <dgm:pt modelId="{15B48D80-15E9-4269-BD08-BCA8386459E9}">
      <dgm:prSet/>
      <dgm:spPr/>
      <dgm:t>
        <a:bodyPr/>
        <a:lstStyle/>
        <a:p>
          <a:r>
            <a:rPr lang="en-US" dirty="0"/>
            <a:t>8.CJIS AC Risk Indicators</a:t>
          </a:r>
        </a:p>
      </dgm:t>
    </dgm:pt>
    <dgm:pt modelId="{61FFAD98-02EA-4A8E-900D-DB9F3AF832D8}" type="parTrans" cxnId="{D67F1A5A-DBE5-44AF-89CA-8A98EE6F4120}">
      <dgm:prSet/>
      <dgm:spPr/>
      <dgm:t>
        <a:bodyPr/>
        <a:lstStyle/>
        <a:p>
          <a:endParaRPr lang="en-US"/>
        </a:p>
      </dgm:t>
    </dgm:pt>
    <dgm:pt modelId="{C745B55B-112B-4AAE-9E8F-9BBBEAA07BBE}" type="sibTrans" cxnId="{D67F1A5A-DBE5-44AF-89CA-8A98EE6F4120}">
      <dgm:prSet/>
      <dgm:spPr/>
      <dgm:t>
        <a:bodyPr/>
        <a:lstStyle/>
        <a:p>
          <a:endParaRPr lang="en-US"/>
        </a:p>
      </dgm:t>
    </dgm:pt>
    <dgm:pt modelId="{D994054A-0572-40FA-9FE0-351B7E36853B}" type="pres">
      <dgm:prSet presAssocID="{1DBDC5EF-3E8C-4F2A-A285-AA6F6D093FC9}" presName="diagram" presStyleCnt="0">
        <dgm:presLayoutVars>
          <dgm:dir/>
          <dgm:resizeHandles val="exact"/>
        </dgm:presLayoutVars>
      </dgm:prSet>
      <dgm:spPr/>
    </dgm:pt>
    <dgm:pt modelId="{A7AD334F-BF20-4520-8D25-65512C2CE969}" type="pres">
      <dgm:prSet presAssocID="{65A27126-7864-4A80-ADD5-A03293E9D2D0}" presName="node" presStyleLbl="node1" presStyleIdx="0" presStyleCnt="8">
        <dgm:presLayoutVars>
          <dgm:bulletEnabled val="1"/>
        </dgm:presLayoutVars>
      </dgm:prSet>
      <dgm:spPr/>
    </dgm:pt>
    <dgm:pt modelId="{5F90D53F-8364-439B-AE5B-C56CE1B9164C}" type="pres">
      <dgm:prSet presAssocID="{5312E1E8-AB99-46D4-AE39-9B9A6A5B1867}" presName="sibTrans" presStyleCnt="0"/>
      <dgm:spPr/>
    </dgm:pt>
    <dgm:pt modelId="{1EECD687-B537-41CB-9EEA-8F2A66C38163}" type="pres">
      <dgm:prSet presAssocID="{A42016DC-0BF6-4BC1-84C7-1E2BE3F141B0}" presName="node" presStyleLbl="node1" presStyleIdx="1" presStyleCnt="8">
        <dgm:presLayoutVars>
          <dgm:bulletEnabled val="1"/>
        </dgm:presLayoutVars>
      </dgm:prSet>
      <dgm:spPr/>
    </dgm:pt>
    <dgm:pt modelId="{B882EAA8-F9D2-40CA-B3B2-963F7787BA39}" type="pres">
      <dgm:prSet presAssocID="{E77A7B9E-AF4E-46D1-B538-768AB811A236}" presName="sibTrans" presStyleCnt="0"/>
      <dgm:spPr/>
    </dgm:pt>
    <dgm:pt modelId="{DDEE6BB4-FF3E-4F58-B653-4FA87A4099B8}" type="pres">
      <dgm:prSet presAssocID="{47C4F396-4833-4736-9852-5AF8807DADE4}" presName="node" presStyleLbl="node1" presStyleIdx="2" presStyleCnt="8">
        <dgm:presLayoutVars>
          <dgm:bulletEnabled val="1"/>
        </dgm:presLayoutVars>
      </dgm:prSet>
      <dgm:spPr/>
    </dgm:pt>
    <dgm:pt modelId="{7C0AAD21-F30B-434D-A4E5-1205E6C3D051}" type="pres">
      <dgm:prSet presAssocID="{850D07CC-C01C-46C4-80AF-3DE3A7346AE1}" presName="sibTrans" presStyleCnt="0"/>
      <dgm:spPr/>
    </dgm:pt>
    <dgm:pt modelId="{422740A2-04CD-4CDA-AE18-CF0314B1B013}" type="pres">
      <dgm:prSet presAssocID="{72821679-901C-4304-A619-E32BE1035A34}" presName="node" presStyleLbl="node1" presStyleIdx="3" presStyleCnt="8">
        <dgm:presLayoutVars>
          <dgm:bulletEnabled val="1"/>
        </dgm:presLayoutVars>
      </dgm:prSet>
      <dgm:spPr/>
    </dgm:pt>
    <dgm:pt modelId="{BB56A1BA-7100-493C-AA58-D2536F617A36}" type="pres">
      <dgm:prSet presAssocID="{446E2B87-6069-4922-8719-A17112273ADC}" presName="sibTrans" presStyleCnt="0"/>
      <dgm:spPr/>
    </dgm:pt>
    <dgm:pt modelId="{16720174-7F08-44E1-A5D5-A8F220439EA3}" type="pres">
      <dgm:prSet presAssocID="{EE295573-1637-402B-A8DA-DF9CD6F418CC}" presName="node" presStyleLbl="node1" presStyleIdx="4" presStyleCnt="8">
        <dgm:presLayoutVars>
          <dgm:bulletEnabled val="1"/>
        </dgm:presLayoutVars>
      </dgm:prSet>
      <dgm:spPr/>
    </dgm:pt>
    <dgm:pt modelId="{AFB7F790-B806-4F09-AE3A-87C7AB735C51}" type="pres">
      <dgm:prSet presAssocID="{511F6A13-036D-47A3-9FE4-48B01F8C510A}" presName="sibTrans" presStyleCnt="0"/>
      <dgm:spPr/>
    </dgm:pt>
    <dgm:pt modelId="{C0C30DC5-821B-4C81-9E43-AA8AB3387FC9}" type="pres">
      <dgm:prSet presAssocID="{DBE3A76B-B1B9-4FB7-AB7A-2C29BA21E169}" presName="node" presStyleLbl="node1" presStyleIdx="5" presStyleCnt="8">
        <dgm:presLayoutVars>
          <dgm:bulletEnabled val="1"/>
        </dgm:presLayoutVars>
      </dgm:prSet>
      <dgm:spPr/>
    </dgm:pt>
    <dgm:pt modelId="{C711AB91-C312-4DDD-8436-5F0000BB370F}" type="pres">
      <dgm:prSet presAssocID="{EE4AA981-1631-4587-A33F-4670FC729059}" presName="sibTrans" presStyleCnt="0"/>
      <dgm:spPr/>
    </dgm:pt>
    <dgm:pt modelId="{40AD0193-ECD3-4213-95DC-8D2361773C7D}" type="pres">
      <dgm:prSet presAssocID="{1A6AA6E0-B3F9-4666-A78C-1359BBADE59E}" presName="node" presStyleLbl="node1" presStyleIdx="6" presStyleCnt="8">
        <dgm:presLayoutVars>
          <dgm:bulletEnabled val="1"/>
        </dgm:presLayoutVars>
      </dgm:prSet>
      <dgm:spPr/>
    </dgm:pt>
    <dgm:pt modelId="{1DE54C81-E85E-426F-BB07-2CC212369CA1}" type="pres">
      <dgm:prSet presAssocID="{12D3B415-F8B0-425B-A7A8-2C3FB8CA5245}" presName="sibTrans" presStyleCnt="0"/>
      <dgm:spPr/>
    </dgm:pt>
    <dgm:pt modelId="{4DBD97D8-BA79-4FBC-8DB6-4178BDA0E490}" type="pres">
      <dgm:prSet presAssocID="{15B48D80-15E9-4269-BD08-BCA8386459E9}" presName="node" presStyleLbl="node1" presStyleIdx="7" presStyleCnt="8">
        <dgm:presLayoutVars>
          <dgm:bulletEnabled val="1"/>
        </dgm:presLayoutVars>
      </dgm:prSet>
      <dgm:spPr/>
    </dgm:pt>
  </dgm:ptLst>
  <dgm:cxnLst>
    <dgm:cxn modelId="{87476904-8988-432D-93B7-FC9ADA166B3E}" srcId="{1DBDC5EF-3E8C-4F2A-A285-AA6F6D093FC9}" destId="{72821679-901C-4304-A619-E32BE1035A34}" srcOrd="3" destOrd="0" parTransId="{2E89C4F0-E76A-47E3-82B8-2066B943C17F}" sibTransId="{446E2B87-6069-4922-8719-A17112273ADC}"/>
    <dgm:cxn modelId="{26CAAF0F-3989-494E-A85E-0AA9A206A9A3}" type="presOf" srcId="{65A27126-7864-4A80-ADD5-A03293E9D2D0}" destId="{A7AD334F-BF20-4520-8D25-65512C2CE969}" srcOrd="0" destOrd="0" presId="urn:microsoft.com/office/officeart/2005/8/layout/default"/>
    <dgm:cxn modelId="{744CF811-025D-4A88-A018-8470E71BA28A}" srcId="{1DBDC5EF-3E8C-4F2A-A285-AA6F6D093FC9}" destId="{1A6AA6E0-B3F9-4666-A78C-1359BBADE59E}" srcOrd="6" destOrd="0" parTransId="{B7807A9C-FDDB-4B18-9513-311A8EB044AD}" sibTransId="{12D3B415-F8B0-425B-A7A8-2C3FB8CA5245}"/>
    <dgm:cxn modelId="{CBE7DB2E-C1A9-49CD-8EAA-362DC4764BAE}" srcId="{1DBDC5EF-3E8C-4F2A-A285-AA6F6D093FC9}" destId="{A42016DC-0BF6-4BC1-84C7-1E2BE3F141B0}" srcOrd="1" destOrd="0" parTransId="{E009517C-20A7-469A-BE6D-756FD190DF6D}" sibTransId="{E77A7B9E-AF4E-46D1-B538-768AB811A236}"/>
    <dgm:cxn modelId="{3B4B5D30-4372-44DE-937D-5AC7CF153199}" type="presOf" srcId="{1A6AA6E0-B3F9-4666-A78C-1359BBADE59E}" destId="{40AD0193-ECD3-4213-95DC-8D2361773C7D}" srcOrd="0" destOrd="0" presId="urn:microsoft.com/office/officeart/2005/8/layout/default"/>
    <dgm:cxn modelId="{3AD58531-17CD-4BCC-A965-C242F1A5CA48}" type="presOf" srcId="{A42016DC-0BF6-4BC1-84C7-1E2BE3F141B0}" destId="{1EECD687-B537-41CB-9EEA-8F2A66C38163}" srcOrd="0" destOrd="0" presId="urn:microsoft.com/office/officeart/2005/8/layout/default"/>
    <dgm:cxn modelId="{CAD9CE60-6C73-4799-8795-C7BFFDC2F83F}" type="presOf" srcId="{DBE3A76B-B1B9-4FB7-AB7A-2C29BA21E169}" destId="{C0C30DC5-821B-4C81-9E43-AA8AB3387FC9}" srcOrd="0" destOrd="0" presId="urn:microsoft.com/office/officeart/2005/8/layout/default"/>
    <dgm:cxn modelId="{85895746-FE80-4D83-B151-4FF9050CD4D7}" srcId="{1DBDC5EF-3E8C-4F2A-A285-AA6F6D093FC9}" destId="{DBE3A76B-B1B9-4FB7-AB7A-2C29BA21E169}" srcOrd="5" destOrd="0" parTransId="{D2EF9F77-5E3D-4670-AA28-A32BEFD2FCA1}" sibTransId="{EE4AA981-1631-4587-A33F-4670FC729059}"/>
    <dgm:cxn modelId="{D67F1A5A-DBE5-44AF-89CA-8A98EE6F4120}" srcId="{1DBDC5EF-3E8C-4F2A-A285-AA6F6D093FC9}" destId="{15B48D80-15E9-4269-BD08-BCA8386459E9}" srcOrd="7" destOrd="0" parTransId="{61FFAD98-02EA-4A8E-900D-DB9F3AF832D8}" sibTransId="{C745B55B-112B-4AAE-9E8F-9BBBEAA07BBE}"/>
    <dgm:cxn modelId="{CFBC8989-10BF-462D-9644-B8ACAEF7D660}" type="presOf" srcId="{EE295573-1637-402B-A8DA-DF9CD6F418CC}" destId="{16720174-7F08-44E1-A5D5-A8F220439EA3}" srcOrd="0" destOrd="0" presId="urn:microsoft.com/office/officeart/2005/8/layout/default"/>
    <dgm:cxn modelId="{835D3295-9815-4F7D-9908-687715F2B15B}" srcId="{1DBDC5EF-3E8C-4F2A-A285-AA6F6D093FC9}" destId="{EE295573-1637-402B-A8DA-DF9CD6F418CC}" srcOrd="4" destOrd="0" parTransId="{976EDB17-00A5-42A8-8DDA-B11D9C80D643}" sibTransId="{511F6A13-036D-47A3-9FE4-48B01F8C510A}"/>
    <dgm:cxn modelId="{72E0AE9C-5B0D-4FD8-B8CC-EF3172FD67FC}" type="presOf" srcId="{15B48D80-15E9-4269-BD08-BCA8386459E9}" destId="{4DBD97D8-BA79-4FBC-8DB6-4178BDA0E490}" srcOrd="0" destOrd="0" presId="urn:microsoft.com/office/officeart/2005/8/layout/default"/>
    <dgm:cxn modelId="{0A7BC29F-418E-495E-A1FE-563061B379B0}" srcId="{1DBDC5EF-3E8C-4F2A-A285-AA6F6D093FC9}" destId="{65A27126-7864-4A80-ADD5-A03293E9D2D0}" srcOrd="0" destOrd="0" parTransId="{BEAEA5F0-D6E7-4D60-A71C-FFEA8E60E7A0}" sibTransId="{5312E1E8-AB99-46D4-AE39-9B9A6A5B1867}"/>
    <dgm:cxn modelId="{5842A0AE-949B-4CEE-8B5D-EB2C4FE7A9AB}" type="presOf" srcId="{1DBDC5EF-3E8C-4F2A-A285-AA6F6D093FC9}" destId="{D994054A-0572-40FA-9FE0-351B7E36853B}" srcOrd="0" destOrd="0" presId="urn:microsoft.com/office/officeart/2005/8/layout/default"/>
    <dgm:cxn modelId="{0C515CCE-B39E-4189-BAEC-2438786A435C}" type="presOf" srcId="{47C4F396-4833-4736-9852-5AF8807DADE4}" destId="{DDEE6BB4-FF3E-4F58-B653-4FA87A4099B8}" srcOrd="0" destOrd="0" presId="urn:microsoft.com/office/officeart/2005/8/layout/default"/>
    <dgm:cxn modelId="{CB36E8DB-8AC8-4CFD-9A72-38C22E0DF435}" type="presOf" srcId="{72821679-901C-4304-A619-E32BE1035A34}" destId="{422740A2-04CD-4CDA-AE18-CF0314B1B013}" srcOrd="0" destOrd="0" presId="urn:microsoft.com/office/officeart/2005/8/layout/default"/>
    <dgm:cxn modelId="{DBA2C7ED-7346-46ED-A577-E7FC19C1ABC9}" srcId="{1DBDC5EF-3E8C-4F2A-A285-AA6F6D093FC9}" destId="{47C4F396-4833-4736-9852-5AF8807DADE4}" srcOrd="2" destOrd="0" parTransId="{3168D551-87C9-4064-B84F-F2D1F07BE973}" sibTransId="{850D07CC-C01C-46C4-80AF-3DE3A7346AE1}"/>
    <dgm:cxn modelId="{4837ECAE-66AF-4787-914B-34157AADEBF4}" type="presParOf" srcId="{D994054A-0572-40FA-9FE0-351B7E36853B}" destId="{A7AD334F-BF20-4520-8D25-65512C2CE969}" srcOrd="0" destOrd="0" presId="urn:microsoft.com/office/officeart/2005/8/layout/default"/>
    <dgm:cxn modelId="{D50D60CC-2DDD-458E-BFFB-24697D0C404D}" type="presParOf" srcId="{D994054A-0572-40FA-9FE0-351B7E36853B}" destId="{5F90D53F-8364-439B-AE5B-C56CE1B9164C}" srcOrd="1" destOrd="0" presId="urn:microsoft.com/office/officeart/2005/8/layout/default"/>
    <dgm:cxn modelId="{447413F8-01E3-46B2-9E59-29C76DE88596}" type="presParOf" srcId="{D994054A-0572-40FA-9FE0-351B7E36853B}" destId="{1EECD687-B537-41CB-9EEA-8F2A66C38163}" srcOrd="2" destOrd="0" presId="urn:microsoft.com/office/officeart/2005/8/layout/default"/>
    <dgm:cxn modelId="{1014DAB1-850D-4B5C-9277-F31821DC77ED}" type="presParOf" srcId="{D994054A-0572-40FA-9FE0-351B7E36853B}" destId="{B882EAA8-F9D2-40CA-B3B2-963F7787BA39}" srcOrd="3" destOrd="0" presId="urn:microsoft.com/office/officeart/2005/8/layout/default"/>
    <dgm:cxn modelId="{CC48C4E5-F73A-4B4A-8C58-17469D98421F}" type="presParOf" srcId="{D994054A-0572-40FA-9FE0-351B7E36853B}" destId="{DDEE6BB4-FF3E-4F58-B653-4FA87A4099B8}" srcOrd="4" destOrd="0" presId="urn:microsoft.com/office/officeart/2005/8/layout/default"/>
    <dgm:cxn modelId="{5ED21BC6-7639-425D-9994-48E61475A2C9}" type="presParOf" srcId="{D994054A-0572-40FA-9FE0-351B7E36853B}" destId="{7C0AAD21-F30B-434D-A4E5-1205E6C3D051}" srcOrd="5" destOrd="0" presId="urn:microsoft.com/office/officeart/2005/8/layout/default"/>
    <dgm:cxn modelId="{F6D0B183-D1D2-4482-867B-52A734845C63}" type="presParOf" srcId="{D994054A-0572-40FA-9FE0-351B7E36853B}" destId="{422740A2-04CD-4CDA-AE18-CF0314B1B013}" srcOrd="6" destOrd="0" presId="urn:microsoft.com/office/officeart/2005/8/layout/default"/>
    <dgm:cxn modelId="{BA1C8043-D01D-4C0A-8079-58F901F6E775}" type="presParOf" srcId="{D994054A-0572-40FA-9FE0-351B7E36853B}" destId="{BB56A1BA-7100-493C-AA58-D2536F617A36}" srcOrd="7" destOrd="0" presId="urn:microsoft.com/office/officeart/2005/8/layout/default"/>
    <dgm:cxn modelId="{2AF959DA-7E1B-4ED0-82D9-3EC924D73AB0}" type="presParOf" srcId="{D994054A-0572-40FA-9FE0-351B7E36853B}" destId="{16720174-7F08-44E1-A5D5-A8F220439EA3}" srcOrd="8" destOrd="0" presId="urn:microsoft.com/office/officeart/2005/8/layout/default"/>
    <dgm:cxn modelId="{9547AEDD-B133-4D1F-B734-093A5C96631A}" type="presParOf" srcId="{D994054A-0572-40FA-9FE0-351B7E36853B}" destId="{AFB7F790-B806-4F09-AE3A-87C7AB735C51}" srcOrd="9" destOrd="0" presId="urn:microsoft.com/office/officeart/2005/8/layout/default"/>
    <dgm:cxn modelId="{5A6322B5-3619-4E92-8CBF-46405440E8FC}" type="presParOf" srcId="{D994054A-0572-40FA-9FE0-351B7E36853B}" destId="{C0C30DC5-821B-4C81-9E43-AA8AB3387FC9}" srcOrd="10" destOrd="0" presId="urn:microsoft.com/office/officeart/2005/8/layout/default"/>
    <dgm:cxn modelId="{71344E77-D952-4FAB-BA65-DCF7878A5E54}" type="presParOf" srcId="{D994054A-0572-40FA-9FE0-351B7E36853B}" destId="{C711AB91-C312-4DDD-8436-5F0000BB370F}" srcOrd="11" destOrd="0" presId="urn:microsoft.com/office/officeart/2005/8/layout/default"/>
    <dgm:cxn modelId="{17DCE805-9A2E-45BE-A23A-AE8C41E73E3D}" type="presParOf" srcId="{D994054A-0572-40FA-9FE0-351B7E36853B}" destId="{40AD0193-ECD3-4213-95DC-8D2361773C7D}" srcOrd="12" destOrd="0" presId="urn:microsoft.com/office/officeart/2005/8/layout/default"/>
    <dgm:cxn modelId="{42CEA61D-6064-4E64-A45C-8A5787F26B6B}" type="presParOf" srcId="{D994054A-0572-40FA-9FE0-351B7E36853B}" destId="{1DE54C81-E85E-426F-BB07-2CC212369CA1}" srcOrd="13" destOrd="0" presId="urn:microsoft.com/office/officeart/2005/8/layout/default"/>
    <dgm:cxn modelId="{0065C9A9-C344-467C-B76E-0900698715BF}" type="presParOf" srcId="{D994054A-0572-40FA-9FE0-351B7E36853B}" destId="{4DBD97D8-BA79-4FBC-8DB6-4178BDA0E490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4CA0049-5A49-41D6-85EC-8029DC61F523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AC0119-B0DD-4E86-9C6F-18F5A241237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Require formal approval before allowing access from external systems</a:t>
          </a:r>
          <a:endParaRPr lang="en-US"/>
        </a:p>
      </dgm:t>
    </dgm:pt>
    <dgm:pt modelId="{5E781EDC-5186-48C2-A5CF-F9AE75EA3B16}" type="parTrans" cxnId="{F79C5525-608C-4AFC-894D-FA4603515ABF}">
      <dgm:prSet/>
      <dgm:spPr/>
      <dgm:t>
        <a:bodyPr/>
        <a:lstStyle/>
        <a:p>
          <a:endParaRPr lang="en-US"/>
        </a:p>
      </dgm:t>
    </dgm:pt>
    <dgm:pt modelId="{A64FBD5D-F8C4-48C9-AE6E-127CB11C5B30}" type="sibTrans" cxnId="{F79C5525-608C-4AFC-894D-FA4603515ABF}">
      <dgm:prSet/>
      <dgm:spPr/>
      <dgm:t>
        <a:bodyPr/>
        <a:lstStyle/>
        <a:p>
          <a:endParaRPr lang="en-US"/>
        </a:p>
      </dgm:t>
    </dgm:pt>
    <dgm:pt modelId="{A1C48094-6D69-4E96-8404-B5882E171E0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Define conditions for using external systems (BYOD, contractor-owned devices, or cloud services) to access CJI or organizational resources.</a:t>
          </a:r>
          <a:endParaRPr lang="en-US"/>
        </a:p>
      </dgm:t>
    </dgm:pt>
    <dgm:pt modelId="{5C9CA020-206E-4879-B14F-D74C6EE4CBF7}" type="parTrans" cxnId="{14181279-9F21-4C4D-A0C5-7C6A12A97039}">
      <dgm:prSet/>
      <dgm:spPr/>
      <dgm:t>
        <a:bodyPr/>
        <a:lstStyle/>
        <a:p>
          <a:endParaRPr lang="en-US"/>
        </a:p>
      </dgm:t>
    </dgm:pt>
    <dgm:pt modelId="{E543B516-4B67-4C51-B602-4DE16F3F5807}" type="sibTrans" cxnId="{14181279-9F21-4C4D-A0C5-7C6A12A97039}">
      <dgm:prSet/>
      <dgm:spPr/>
      <dgm:t>
        <a:bodyPr/>
        <a:lstStyle/>
        <a:p>
          <a:endParaRPr lang="en-US"/>
        </a:p>
      </dgm:t>
    </dgm:pt>
    <dgm:pt modelId="{0C3EB9C6-9011-4140-923E-C3311A653EE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Enforce encryption, authentication, and compliance with agency policies.</a:t>
          </a:r>
          <a:endParaRPr lang="en-US"/>
        </a:p>
      </dgm:t>
    </dgm:pt>
    <dgm:pt modelId="{B09277D5-90FA-4C79-8B52-40E914CD6240}" type="parTrans" cxnId="{EB3167F8-5ED8-4825-A0B2-78A1C474A806}">
      <dgm:prSet/>
      <dgm:spPr/>
      <dgm:t>
        <a:bodyPr/>
        <a:lstStyle/>
        <a:p>
          <a:endParaRPr lang="en-US"/>
        </a:p>
      </dgm:t>
    </dgm:pt>
    <dgm:pt modelId="{11056652-1A33-4083-9EC1-691EB5645C85}" type="sibTrans" cxnId="{EB3167F8-5ED8-4825-A0B2-78A1C474A806}">
      <dgm:prSet/>
      <dgm:spPr/>
      <dgm:t>
        <a:bodyPr/>
        <a:lstStyle/>
        <a:p>
          <a:endParaRPr lang="en-US"/>
        </a:p>
      </dgm:t>
    </dgm:pt>
    <dgm:pt modelId="{7776A9BD-FAEB-44C8-89FE-94329350B5B6}" type="pres">
      <dgm:prSet presAssocID="{24CA0049-5A49-41D6-85EC-8029DC61F523}" presName="root" presStyleCnt="0">
        <dgm:presLayoutVars>
          <dgm:dir/>
          <dgm:resizeHandles val="exact"/>
        </dgm:presLayoutVars>
      </dgm:prSet>
      <dgm:spPr/>
    </dgm:pt>
    <dgm:pt modelId="{E44C4CDE-BA76-446B-895D-4CA4FB56F2CE}" type="pres">
      <dgm:prSet presAssocID="{90AC0119-B0DD-4E86-9C6F-18F5A2412370}" presName="compNode" presStyleCnt="0"/>
      <dgm:spPr/>
    </dgm:pt>
    <dgm:pt modelId="{F338862E-B87F-4CE8-A6B1-3B895225949F}" type="pres">
      <dgm:prSet presAssocID="{90AC0119-B0DD-4E86-9C6F-18F5A241237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1933995-B1A1-4476-9A9C-46A43A672996}" type="pres">
      <dgm:prSet presAssocID="{90AC0119-B0DD-4E86-9C6F-18F5A2412370}" presName="spaceRect" presStyleCnt="0"/>
      <dgm:spPr/>
    </dgm:pt>
    <dgm:pt modelId="{DD8128DC-804D-42E7-9D8D-31312D9DC037}" type="pres">
      <dgm:prSet presAssocID="{90AC0119-B0DD-4E86-9C6F-18F5A2412370}" presName="textRect" presStyleLbl="revTx" presStyleIdx="0" presStyleCnt="3">
        <dgm:presLayoutVars>
          <dgm:chMax val="1"/>
          <dgm:chPref val="1"/>
        </dgm:presLayoutVars>
      </dgm:prSet>
      <dgm:spPr/>
    </dgm:pt>
    <dgm:pt modelId="{A7453AF7-10CD-4222-9D8D-308EC326627E}" type="pres">
      <dgm:prSet presAssocID="{A64FBD5D-F8C4-48C9-AE6E-127CB11C5B30}" presName="sibTrans" presStyleCnt="0"/>
      <dgm:spPr/>
    </dgm:pt>
    <dgm:pt modelId="{D185CB01-9167-4BBE-BCC6-D4AC083A0790}" type="pres">
      <dgm:prSet presAssocID="{A1C48094-6D69-4E96-8404-B5882E171E0F}" presName="compNode" presStyleCnt="0"/>
      <dgm:spPr/>
    </dgm:pt>
    <dgm:pt modelId="{AC3002A2-D459-447D-8AC0-1E55A2B2D12A}" type="pres">
      <dgm:prSet presAssocID="{A1C48094-6D69-4E96-8404-B5882E171E0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EED557C1-E9F6-4578-BE4E-0390D207A6B1}" type="pres">
      <dgm:prSet presAssocID="{A1C48094-6D69-4E96-8404-B5882E171E0F}" presName="spaceRect" presStyleCnt="0"/>
      <dgm:spPr/>
    </dgm:pt>
    <dgm:pt modelId="{8C3A570C-5ACB-4855-A7E9-96CBF6A062C5}" type="pres">
      <dgm:prSet presAssocID="{A1C48094-6D69-4E96-8404-B5882E171E0F}" presName="textRect" presStyleLbl="revTx" presStyleIdx="1" presStyleCnt="3">
        <dgm:presLayoutVars>
          <dgm:chMax val="1"/>
          <dgm:chPref val="1"/>
        </dgm:presLayoutVars>
      </dgm:prSet>
      <dgm:spPr/>
    </dgm:pt>
    <dgm:pt modelId="{2B805089-1248-4B1E-B492-109DD55C5039}" type="pres">
      <dgm:prSet presAssocID="{E543B516-4B67-4C51-B602-4DE16F3F5807}" presName="sibTrans" presStyleCnt="0"/>
      <dgm:spPr/>
    </dgm:pt>
    <dgm:pt modelId="{44A197FC-0B02-410A-822A-3825C8375033}" type="pres">
      <dgm:prSet presAssocID="{0C3EB9C6-9011-4140-923E-C3311A653EE4}" presName="compNode" presStyleCnt="0"/>
      <dgm:spPr/>
    </dgm:pt>
    <dgm:pt modelId="{ED75448F-A6D4-41C2-9E13-8EF48C0CFA57}" type="pres">
      <dgm:prSet presAssocID="{0C3EB9C6-9011-4140-923E-C3311A653EE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nlock"/>
        </a:ext>
      </dgm:extLst>
    </dgm:pt>
    <dgm:pt modelId="{B2E8EB2B-390B-490F-AB7A-3A3FD9E70D09}" type="pres">
      <dgm:prSet presAssocID="{0C3EB9C6-9011-4140-923E-C3311A653EE4}" presName="spaceRect" presStyleCnt="0"/>
      <dgm:spPr/>
    </dgm:pt>
    <dgm:pt modelId="{E6C4B883-3B28-4887-9402-208CE32639D7}" type="pres">
      <dgm:prSet presAssocID="{0C3EB9C6-9011-4140-923E-C3311A653EE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D266702-DECE-4713-B7EF-99F2757AA335}" type="presOf" srcId="{A1C48094-6D69-4E96-8404-B5882E171E0F}" destId="{8C3A570C-5ACB-4855-A7E9-96CBF6A062C5}" srcOrd="0" destOrd="0" presId="urn:microsoft.com/office/officeart/2018/2/layout/IconLabelList"/>
    <dgm:cxn modelId="{53D05C0F-F7A9-4A84-89B5-F38F2B41DB03}" type="presOf" srcId="{0C3EB9C6-9011-4140-923E-C3311A653EE4}" destId="{E6C4B883-3B28-4887-9402-208CE32639D7}" srcOrd="0" destOrd="0" presId="urn:microsoft.com/office/officeart/2018/2/layout/IconLabelList"/>
    <dgm:cxn modelId="{95B0770F-792D-4167-BF75-B7E65B3E5414}" type="presOf" srcId="{90AC0119-B0DD-4E86-9C6F-18F5A2412370}" destId="{DD8128DC-804D-42E7-9D8D-31312D9DC037}" srcOrd="0" destOrd="0" presId="urn:microsoft.com/office/officeart/2018/2/layout/IconLabelList"/>
    <dgm:cxn modelId="{F79C5525-608C-4AFC-894D-FA4603515ABF}" srcId="{24CA0049-5A49-41D6-85EC-8029DC61F523}" destId="{90AC0119-B0DD-4E86-9C6F-18F5A2412370}" srcOrd="0" destOrd="0" parTransId="{5E781EDC-5186-48C2-A5CF-F9AE75EA3B16}" sibTransId="{A64FBD5D-F8C4-48C9-AE6E-127CB11C5B30}"/>
    <dgm:cxn modelId="{14181279-9F21-4C4D-A0C5-7C6A12A97039}" srcId="{24CA0049-5A49-41D6-85EC-8029DC61F523}" destId="{A1C48094-6D69-4E96-8404-B5882E171E0F}" srcOrd="1" destOrd="0" parTransId="{5C9CA020-206E-4879-B14F-D74C6EE4CBF7}" sibTransId="{E543B516-4B67-4C51-B602-4DE16F3F5807}"/>
    <dgm:cxn modelId="{D5B8C3D2-D590-4190-9347-C074C12EA4E7}" type="presOf" srcId="{24CA0049-5A49-41D6-85EC-8029DC61F523}" destId="{7776A9BD-FAEB-44C8-89FE-94329350B5B6}" srcOrd="0" destOrd="0" presId="urn:microsoft.com/office/officeart/2018/2/layout/IconLabelList"/>
    <dgm:cxn modelId="{EB3167F8-5ED8-4825-A0B2-78A1C474A806}" srcId="{24CA0049-5A49-41D6-85EC-8029DC61F523}" destId="{0C3EB9C6-9011-4140-923E-C3311A653EE4}" srcOrd="2" destOrd="0" parTransId="{B09277D5-90FA-4C79-8B52-40E914CD6240}" sibTransId="{11056652-1A33-4083-9EC1-691EB5645C85}"/>
    <dgm:cxn modelId="{C564670B-DCBA-4DA7-B039-3CC5F4ABDB4B}" type="presParOf" srcId="{7776A9BD-FAEB-44C8-89FE-94329350B5B6}" destId="{E44C4CDE-BA76-446B-895D-4CA4FB56F2CE}" srcOrd="0" destOrd="0" presId="urn:microsoft.com/office/officeart/2018/2/layout/IconLabelList"/>
    <dgm:cxn modelId="{A567BC0E-49A4-4D99-A33A-9BE6AC4AB49E}" type="presParOf" srcId="{E44C4CDE-BA76-446B-895D-4CA4FB56F2CE}" destId="{F338862E-B87F-4CE8-A6B1-3B895225949F}" srcOrd="0" destOrd="0" presId="urn:microsoft.com/office/officeart/2018/2/layout/IconLabelList"/>
    <dgm:cxn modelId="{3CB78930-E8A3-457F-83F7-2C0CA5A3778A}" type="presParOf" srcId="{E44C4CDE-BA76-446B-895D-4CA4FB56F2CE}" destId="{31933995-B1A1-4476-9A9C-46A43A672996}" srcOrd="1" destOrd="0" presId="urn:microsoft.com/office/officeart/2018/2/layout/IconLabelList"/>
    <dgm:cxn modelId="{AD15D011-72FB-4379-AA5E-92CD0E569278}" type="presParOf" srcId="{E44C4CDE-BA76-446B-895D-4CA4FB56F2CE}" destId="{DD8128DC-804D-42E7-9D8D-31312D9DC037}" srcOrd="2" destOrd="0" presId="urn:microsoft.com/office/officeart/2018/2/layout/IconLabelList"/>
    <dgm:cxn modelId="{B731CFA8-B96B-4AE8-AB82-770C131C66C5}" type="presParOf" srcId="{7776A9BD-FAEB-44C8-89FE-94329350B5B6}" destId="{A7453AF7-10CD-4222-9D8D-308EC326627E}" srcOrd="1" destOrd="0" presId="urn:microsoft.com/office/officeart/2018/2/layout/IconLabelList"/>
    <dgm:cxn modelId="{E48F8DD2-46C9-4B0D-BB14-F95DD4496083}" type="presParOf" srcId="{7776A9BD-FAEB-44C8-89FE-94329350B5B6}" destId="{D185CB01-9167-4BBE-BCC6-D4AC083A0790}" srcOrd="2" destOrd="0" presId="urn:microsoft.com/office/officeart/2018/2/layout/IconLabelList"/>
    <dgm:cxn modelId="{FC978574-68D1-4948-BD95-F9415672C960}" type="presParOf" srcId="{D185CB01-9167-4BBE-BCC6-D4AC083A0790}" destId="{AC3002A2-D459-447D-8AC0-1E55A2B2D12A}" srcOrd="0" destOrd="0" presId="urn:microsoft.com/office/officeart/2018/2/layout/IconLabelList"/>
    <dgm:cxn modelId="{FE6B48B8-CF1A-41D9-8280-CAD2E32BCE8C}" type="presParOf" srcId="{D185CB01-9167-4BBE-BCC6-D4AC083A0790}" destId="{EED557C1-E9F6-4578-BE4E-0390D207A6B1}" srcOrd="1" destOrd="0" presId="urn:microsoft.com/office/officeart/2018/2/layout/IconLabelList"/>
    <dgm:cxn modelId="{13C385AC-2F54-4718-836B-E0E87766EF08}" type="presParOf" srcId="{D185CB01-9167-4BBE-BCC6-D4AC083A0790}" destId="{8C3A570C-5ACB-4855-A7E9-96CBF6A062C5}" srcOrd="2" destOrd="0" presId="urn:microsoft.com/office/officeart/2018/2/layout/IconLabelList"/>
    <dgm:cxn modelId="{B72FA8CD-4090-4F0C-A4DC-D7DFC5C598C2}" type="presParOf" srcId="{7776A9BD-FAEB-44C8-89FE-94329350B5B6}" destId="{2B805089-1248-4B1E-B492-109DD55C5039}" srcOrd="3" destOrd="0" presId="urn:microsoft.com/office/officeart/2018/2/layout/IconLabelList"/>
    <dgm:cxn modelId="{19C5542E-F1A0-43CA-A2F0-9A214AFA790B}" type="presParOf" srcId="{7776A9BD-FAEB-44C8-89FE-94329350B5B6}" destId="{44A197FC-0B02-410A-822A-3825C8375033}" srcOrd="4" destOrd="0" presId="urn:microsoft.com/office/officeart/2018/2/layout/IconLabelList"/>
    <dgm:cxn modelId="{C1A2F3E1-CF82-47A2-927A-C435E67EBC32}" type="presParOf" srcId="{44A197FC-0B02-410A-822A-3825C8375033}" destId="{ED75448F-A6D4-41C2-9E13-8EF48C0CFA57}" srcOrd="0" destOrd="0" presId="urn:microsoft.com/office/officeart/2018/2/layout/IconLabelList"/>
    <dgm:cxn modelId="{580BC439-B18F-4D0E-9481-407DBFCF3AD1}" type="presParOf" srcId="{44A197FC-0B02-410A-822A-3825C8375033}" destId="{B2E8EB2B-390B-490F-AB7A-3A3FD9E70D09}" srcOrd="1" destOrd="0" presId="urn:microsoft.com/office/officeart/2018/2/layout/IconLabelList"/>
    <dgm:cxn modelId="{F7333550-B1EC-4A26-B344-D65C85B099C2}" type="presParOf" srcId="{44A197FC-0B02-410A-822A-3825C8375033}" destId="{E6C4B883-3B28-4887-9402-208CE32639D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E5554B-8CD8-48E8-83EA-AA3E8463BDD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4FA5B88-5DC5-4C0F-A138-68DDBD7F6876}">
      <dgm:prSet/>
      <dgm:spPr/>
      <dgm:t>
        <a:bodyPr/>
        <a:lstStyle/>
        <a:p>
          <a:r>
            <a:rPr lang="en-US"/>
            <a:t>controlling and monitoring of user account access to CJI systems.</a:t>
          </a:r>
        </a:p>
      </dgm:t>
    </dgm:pt>
    <dgm:pt modelId="{6AFBC64D-3596-4DB9-8CE3-C327033EB72A}" type="parTrans" cxnId="{DDC260FD-FE5D-4B6E-9892-FD607F2F1060}">
      <dgm:prSet/>
      <dgm:spPr/>
      <dgm:t>
        <a:bodyPr/>
        <a:lstStyle/>
        <a:p>
          <a:endParaRPr lang="en-US"/>
        </a:p>
      </dgm:t>
    </dgm:pt>
    <dgm:pt modelId="{A26FE864-0AAD-4955-AF28-527A880D5364}" type="sibTrans" cxnId="{DDC260FD-FE5D-4B6E-9892-FD607F2F1060}">
      <dgm:prSet/>
      <dgm:spPr/>
      <dgm:t>
        <a:bodyPr/>
        <a:lstStyle/>
        <a:p>
          <a:endParaRPr lang="en-US"/>
        </a:p>
      </dgm:t>
    </dgm:pt>
    <dgm:pt modelId="{CD10423E-701F-497D-B71B-85C35DA71F0C}" type="pres">
      <dgm:prSet presAssocID="{A6E5554B-8CD8-48E8-83EA-AA3E8463BDDB}" presName="Name0" presStyleCnt="0">
        <dgm:presLayoutVars>
          <dgm:dir/>
          <dgm:resizeHandles val="exact"/>
        </dgm:presLayoutVars>
      </dgm:prSet>
      <dgm:spPr/>
    </dgm:pt>
    <dgm:pt modelId="{192F2DDA-3BA0-41D6-B6DA-1DC7106E17D5}" type="pres">
      <dgm:prSet presAssocID="{A4FA5B88-5DC5-4C0F-A138-68DDBD7F6876}" presName="node" presStyleLbl="node1" presStyleIdx="0" presStyleCnt="1">
        <dgm:presLayoutVars>
          <dgm:bulletEnabled val="1"/>
        </dgm:presLayoutVars>
      </dgm:prSet>
      <dgm:spPr/>
    </dgm:pt>
  </dgm:ptLst>
  <dgm:cxnLst>
    <dgm:cxn modelId="{6C3D776C-2013-46ED-985E-E4C5B2C12ADC}" type="presOf" srcId="{A4FA5B88-5DC5-4C0F-A138-68DDBD7F6876}" destId="{192F2DDA-3BA0-41D6-B6DA-1DC7106E17D5}" srcOrd="0" destOrd="0" presId="urn:microsoft.com/office/officeart/2005/8/layout/process1"/>
    <dgm:cxn modelId="{58DFED50-9974-42A4-B0B9-11F4D6F1491B}" type="presOf" srcId="{A6E5554B-8CD8-48E8-83EA-AA3E8463BDDB}" destId="{CD10423E-701F-497D-B71B-85C35DA71F0C}" srcOrd="0" destOrd="0" presId="urn:microsoft.com/office/officeart/2005/8/layout/process1"/>
    <dgm:cxn modelId="{DDC260FD-FE5D-4B6E-9892-FD607F2F1060}" srcId="{A6E5554B-8CD8-48E8-83EA-AA3E8463BDDB}" destId="{A4FA5B88-5DC5-4C0F-A138-68DDBD7F6876}" srcOrd="0" destOrd="0" parTransId="{6AFBC64D-3596-4DB9-8CE3-C327033EB72A}" sibTransId="{A26FE864-0AAD-4955-AF28-527A880D5364}"/>
    <dgm:cxn modelId="{C270582E-B667-4640-805E-85417968E8C5}" type="presParOf" srcId="{CD10423E-701F-497D-B71B-85C35DA71F0C}" destId="{192F2DDA-3BA0-41D6-B6DA-1DC7106E17D5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AAE4BE-F71D-4573-A422-A6B46B3F3EA2}" type="doc">
      <dgm:prSet loTypeId="urn:microsoft.com/office/officeart/2016/7/layout/ChevronBlockProcess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38E5522-8328-4E18-B98E-2504A45759B9}">
      <dgm:prSet/>
      <dgm:spPr/>
      <dgm:t>
        <a:bodyPr/>
        <a:lstStyle/>
        <a:p>
          <a:r>
            <a:rPr lang="en-US"/>
            <a:t>Define</a:t>
          </a:r>
        </a:p>
      </dgm:t>
    </dgm:pt>
    <dgm:pt modelId="{87567DF8-FF3B-4B63-B614-B2BEFE8E3762}" type="parTrans" cxnId="{A01C8A0F-A173-4F83-89B2-A16A3E45645D}">
      <dgm:prSet/>
      <dgm:spPr/>
      <dgm:t>
        <a:bodyPr/>
        <a:lstStyle/>
        <a:p>
          <a:endParaRPr lang="en-US"/>
        </a:p>
      </dgm:t>
    </dgm:pt>
    <dgm:pt modelId="{6B5A44B5-83BE-4557-964E-670A6CA6CC48}" type="sibTrans" cxnId="{A01C8A0F-A173-4F83-89B2-A16A3E45645D}">
      <dgm:prSet/>
      <dgm:spPr/>
      <dgm:t>
        <a:bodyPr/>
        <a:lstStyle/>
        <a:p>
          <a:endParaRPr lang="en-US"/>
        </a:p>
      </dgm:t>
    </dgm:pt>
    <dgm:pt modelId="{D4EB1ACD-4F12-483E-85FF-A594A7942CD3}">
      <dgm:prSet/>
      <dgm:spPr/>
      <dgm:t>
        <a:bodyPr/>
        <a:lstStyle/>
        <a:p>
          <a:r>
            <a:rPr lang="en-US" dirty="0"/>
            <a:t>Specify authorized users, roles, and privileges.</a:t>
          </a:r>
        </a:p>
      </dgm:t>
    </dgm:pt>
    <dgm:pt modelId="{9960215E-7874-4E59-A232-132647D1E6CF}" type="parTrans" cxnId="{27B108DB-64A2-4E14-BC91-074ECAD07866}">
      <dgm:prSet/>
      <dgm:spPr/>
      <dgm:t>
        <a:bodyPr/>
        <a:lstStyle/>
        <a:p>
          <a:endParaRPr lang="en-US"/>
        </a:p>
      </dgm:t>
    </dgm:pt>
    <dgm:pt modelId="{043CF61E-300E-495E-B91B-2AFFEE5BCAD5}" type="sibTrans" cxnId="{27B108DB-64A2-4E14-BC91-074ECAD07866}">
      <dgm:prSet/>
      <dgm:spPr/>
      <dgm:t>
        <a:bodyPr/>
        <a:lstStyle/>
        <a:p>
          <a:endParaRPr lang="en-US"/>
        </a:p>
      </dgm:t>
    </dgm:pt>
    <dgm:pt modelId="{803F22A6-575E-46A3-BB6E-9AF8E9120058}">
      <dgm:prSet/>
      <dgm:spPr/>
      <dgm:t>
        <a:bodyPr/>
        <a:lstStyle/>
        <a:p>
          <a:r>
            <a:rPr lang="en-US"/>
            <a:t>Manage</a:t>
          </a:r>
        </a:p>
      </dgm:t>
    </dgm:pt>
    <dgm:pt modelId="{9547F144-D770-4EB1-84B2-98FB22AC3169}" type="parTrans" cxnId="{870312A1-6068-41A5-A8AC-7C1C7753E76C}">
      <dgm:prSet/>
      <dgm:spPr/>
      <dgm:t>
        <a:bodyPr/>
        <a:lstStyle/>
        <a:p>
          <a:endParaRPr lang="en-US"/>
        </a:p>
      </dgm:t>
    </dgm:pt>
    <dgm:pt modelId="{F38C2023-D6FA-4911-8931-6462DC5F0BA2}" type="sibTrans" cxnId="{870312A1-6068-41A5-A8AC-7C1C7753E76C}">
      <dgm:prSet/>
      <dgm:spPr/>
      <dgm:t>
        <a:bodyPr/>
        <a:lstStyle/>
        <a:p>
          <a:endParaRPr lang="en-US"/>
        </a:p>
      </dgm:t>
    </dgm:pt>
    <dgm:pt modelId="{86133E83-35AE-447E-A69D-9C385A7B6B65}">
      <dgm:prSet/>
      <dgm:spPr/>
      <dgm:t>
        <a:bodyPr/>
        <a:lstStyle/>
        <a:p>
          <a:r>
            <a:rPr lang="en-US" dirty="0"/>
            <a:t>Manage the account lifecycle, like creating, modifying, and removing accounts promptly based on user status changes.</a:t>
          </a:r>
        </a:p>
      </dgm:t>
    </dgm:pt>
    <dgm:pt modelId="{4F8E3E83-A38F-41F3-9613-2CEA5099BD70}" type="parTrans" cxnId="{0BE57117-A5F8-4CAF-A76C-DFBDF85E386A}">
      <dgm:prSet/>
      <dgm:spPr/>
      <dgm:t>
        <a:bodyPr/>
        <a:lstStyle/>
        <a:p>
          <a:endParaRPr lang="en-US"/>
        </a:p>
      </dgm:t>
    </dgm:pt>
    <dgm:pt modelId="{0231907E-BD0C-485C-8301-D288E7BB069C}" type="sibTrans" cxnId="{0BE57117-A5F8-4CAF-A76C-DFBDF85E386A}">
      <dgm:prSet/>
      <dgm:spPr/>
      <dgm:t>
        <a:bodyPr/>
        <a:lstStyle/>
        <a:p>
          <a:endParaRPr lang="en-US"/>
        </a:p>
      </dgm:t>
    </dgm:pt>
    <dgm:pt modelId="{2B7FA58D-CCAA-40C6-AC22-0D42062001E6}">
      <dgm:prSet/>
      <dgm:spPr/>
      <dgm:t>
        <a:bodyPr/>
        <a:lstStyle/>
        <a:p>
          <a:r>
            <a:rPr lang="en-US"/>
            <a:t>Monitor</a:t>
          </a:r>
        </a:p>
      </dgm:t>
    </dgm:pt>
    <dgm:pt modelId="{42CCEAE5-09A8-4357-8B04-A9FCAC69700D}" type="parTrans" cxnId="{117DE201-9C7E-4978-BAEE-DB83CAD7EBC1}">
      <dgm:prSet/>
      <dgm:spPr/>
      <dgm:t>
        <a:bodyPr/>
        <a:lstStyle/>
        <a:p>
          <a:endParaRPr lang="en-US"/>
        </a:p>
      </dgm:t>
    </dgm:pt>
    <dgm:pt modelId="{CA578482-46EF-4001-A4C0-35CDA65D6DAC}" type="sibTrans" cxnId="{117DE201-9C7E-4978-BAEE-DB83CAD7EBC1}">
      <dgm:prSet/>
      <dgm:spPr/>
      <dgm:t>
        <a:bodyPr/>
        <a:lstStyle/>
        <a:p>
          <a:endParaRPr lang="en-US"/>
        </a:p>
      </dgm:t>
    </dgm:pt>
    <dgm:pt modelId="{E3EFF718-CF8D-41AF-9DE6-E2149A27D016}">
      <dgm:prSet/>
      <dgm:spPr/>
      <dgm:t>
        <a:bodyPr/>
        <a:lstStyle/>
        <a:p>
          <a:r>
            <a:rPr lang="en-US" dirty="0"/>
            <a:t>Monitor and review accounts by performing annual reviews to ensure continued compliance.</a:t>
          </a:r>
        </a:p>
      </dgm:t>
    </dgm:pt>
    <dgm:pt modelId="{5304E498-5A93-48A7-9BBA-9ADD7265F70B}" type="parTrans" cxnId="{8CC86B53-CC1E-4545-A529-507B1FEDFDF3}">
      <dgm:prSet/>
      <dgm:spPr/>
      <dgm:t>
        <a:bodyPr/>
        <a:lstStyle/>
        <a:p>
          <a:endParaRPr lang="en-US"/>
        </a:p>
      </dgm:t>
    </dgm:pt>
    <dgm:pt modelId="{584244AD-9F68-4C36-B3D7-DE440B921821}" type="sibTrans" cxnId="{8CC86B53-CC1E-4545-A529-507B1FEDFDF3}">
      <dgm:prSet/>
      <dgm:spPr/>
      <dgm:t>
        <a:bodyPr/>
        <a:lstStyle/>
        <a:p>
          <a:endParaRPr lang="en-US"/>
        </a:p>
      </dgm:t>
    </dgm:pt>
    <dgm:pt modelId="{8010263B-8FFC-4403-8490-4CCE1AC3BD69}">
      <dgm:prSet/>
      <dgm:spPr/>
      <dgm:t>
        <a:bodyPr/>
        <a:lstStyle/>
        <a:p>
          <a:r>
            <a:rPr lang="en-US"/>
            <a:t>Secure</a:t>
          </a:r>
        </a:p>
      </dgm:t>
    </dgm:pt>
    <dgm:pt modelId="{4B32F770-2F4E-4408-AAC3-BB75EB277F04}" type="parTrans" cxnId="{D331883D-FAB7-4930-9E66-E212B7A5695B}">
      <dgm:prSet/>
      <dgm:spPr/>
      <dgm:t>
        <a:bodyPr/>
        <a:lstStyle/>
        <a:p>
          <a:endParaRPr lang="en-US"/>
        </a:p>
      </dgm:t>
    </dgm:pt>
    <dgm:pt modelId="{72DE3CFE-FFF7-429B-B1A5-D13C28CE02CF}" type="sibTrans" cxnId="{D331883D-FAB7-4930-9E66-E212B7A5695B}">
      <dgm:prSet/>
      <dgm:spPr/>
      <dgm:t>
        <a:bodyPr/>
        <a:lstStyle/>
        <a:p>
          <a:endParaRPr lang="en-US"/>
        </a:p>
      </dgm:t>
    </dgm:pt>
    <dgm:pt modelId="{10499DD3-4418-4703-85D8-A4E0C2258E6D}">
      <dgm:prSet/>
      <dgm:spPr/>
      <dgm:t>
        <a:bodyPr/>
        <a:lstStyle/>
        <a:p>
          <a:r>
            <a:rPr lang="en-US" dirty="0"/>
            <a:t>Shared accounts violate  CJIS security requirements.</a:t>
          </a:r>
        </a:p>
        <a:p>
          <a:r>
            <a:rPr lang="en-US" dirty="0"/>
            <a:t>Agency must prohibit the use of shared accounts.</a:t>
          </a:r>
        </a:p>
      </dgm:t>
    </dgm:pt>
    <dgm:pt modelId="{89985BA8-EBF3-4B42-B5D0-D396442C4F47}" type="parTrans" cxnId="{673D40C4-6842-492A-98C9-884B188F056A}">
      <dgm:prSet/>
      <dgm:spPr/>
      <dgm:t>
        <a:bodyPr/>
        <a:lstStyle/>
        <a:p>
          <a:endParaRPr lang="en-US"/>
        </a:p>
      </dgm:t>
    </dgm:pt>
    <dgm:pt modelId="{1B8086F5-E7EB-492C-B883-5C709C7E3D12}" type="sibTrans" cxnId="{673D40C4-6842-492A-98C9-884B188F056A}">
      <dgm:prSet/>
      <dgm:spPr/>
      <dgm:t>
        <a:bodyPr/>
        <a:lstStyle/>
        <a:p>
          <a:endParaRPr lang="en-US"/>
        </a:p>
      </dgm:t>
    </dgm:pt>
    <dgm:pt modelId="{C2601A87-B0D3-4E41-93A2-D386ED337A46}" type="pres">
      <dgm:prSet presAssocID="{1DAAE4BE-F71D-4573-A422-A6B46B3F3EA2}" presName="Name0" presStyleCnt="0">
        <dgm:presLayoutVars>
          <dgm:dir/>
          <dgm:animLvl val="lvl"/>
          <dgm:resizeHandles val="exact"/>
        </dgm:presLayoutVars>
      </dgm:prSet>
      <dgm:spPr/>
    </dgm:pt>
    <dgm:pt modelId="{7CABD8DA-573B-4585-8799-69A851DAAC6B}" type="pres">
      <dgm:prSet presAssocID="{238E5522-8328-4E18-B98E-2504A45759B9}" presName="composite" presStyleCnt="0"/>
      <dgm:spPr/>
    </dgm:pt>
    <dgm:pt modelId="{5BB2C02A-AB6D-41B2-87A1-0959ACEFD539}" type="pres">
      <dgm:prSet presAssocID="{238E5522-8328-4E18-B98E-2504A45759B9}" presName="parTx" presStyleLbl="alignNode1" presStyleIdx="0" presStyleCnt="4">
        <dgm:presLayoutVars>
          <dgm:chMax val="0"/>
          <dgm:chPref val="0"/>
        </dgm:presLayoutVars>
      </dgm:prSet>
      <dgm:spPr/>
    </dgm:pt>
    <dgm:pt modelId="{6612DFC2-0076-4C74-84ED-62BFDABA7A44}" type="pres">
      <dgm:prSet presAssocID="{238E5522-8328-4E18-B98E-2504A45759B9}" presName="desTx" presStyleLbl="alignAccFollowNode1" presStyleIdx="0" presStyleCnt="4">
        <dgm:presLayoutVars/>
      </dgm:prSet>
      <dgm:spPr/>
    </dgm:pt>
    <dgm:pt modelId="{D5F50427-A4C7-4DEA-9744-51D36ADEB659}" type="pres">
      <dgm:prSet presAssocID="{6B5A44B5-83BE-4557-964E-670A6CA6CC48}" presName="space" presStyleCnt="0"/>
      <dgm:spPr/>
    </dgm:pt>
    <dgm:pt modelId="{ED52A652-BD4D-44DF-83D0-1EBBE074201C}" type="pres">
      <dgm:prSet presAssocID="{803F22A6-575E-46A3-BB6E-9AF8E9120058}" presName="composite" presStyleCnt="0"/>
      <dgm:spPr/>
    </dgm:pt>
    <dgm:pt modelId="{7D47EEE1-4200-4A96-8BC2-29CAA09D59E5}" type="pres">
      <dgm:prSet presAssocID="{803F22A6-575E-46A3-BB6E-9AF8E9120058}" presName="parTx" presStyleLbl="alignNode1" presStyleIdx="1" presStyleCnt="4">
        <dgm:presLayoutVars>
          <dgm:chMax val="0"/>
          <dgm:chPref val="0"/>
        </dgm:presLayoutVars>
      </dgm:prSet>
      <dgm:spPr/>
    </dgm:pt>
    <dgm:pt modelId="{99A17C32-EDB5-48D1-B3E6-DDD7206EFB64}" type="pres">
      <dgm:prSet presAssocID="{803F22A6-575E-46A3-BB6E-9AF8E9120058}" presName="desTx" presStyleLbl="alignAccFollowNode1" presStyleIdx="1" presStyleCnt="4">
        <dgm:presLayoutVars/>
      </dgm:prSet>
      <dgm:spPr/>
    </dgm:pt>
    <dgm:pt modelId="{5279E28E-5D22-4624-BE23-841A36037EB0}" type="pres">
      <dgm:prSet presAssocID="{F38C2023-D6FA-4911-8931-6462DC5F0BA2}" presName="space" presStyleCnt="0"/>
      <dgm:spPr/>
    </dgm:pt>
    <dgm:pt modelId="{BAF900A1-BF11-47ED-BE89-B8378B9A55F2}" type="pres">
      <dgm:prSet presAssocID="{2B7FA58D-CCAA-40C6-AC22-0D42062001E6}" presName="composite" presStyleCnt="0"/>
      <dgm:spPr/>
    </dgm:pt>
    <dgm:pt modelId="{EB92C3CF-255B-4200-8E2B-14943212FC76}" type="pres">
      <dgm:prSet presAssocID="{2B7FA58D-CCAA-40C6-AC22-0D42062001E6}" presName="parTx" presStyleLbl="alignNode1" presStyleIdx="2" presStyleCnt="4">
        <dgm:presLayoutVars>
          <dgm:chMax val="0"/>
          <dgm:chPref val="0"/>
        </dgm:presLayoutVars>
      </dgm:prSet>
      <dgm:spPr/>
    </dgm:pt>
    <dgm:pt modelId="{A2CD58BE-6486-43A8-BEA4-26BC64CD8290}" type="pres">
      <dgm:prSet presAssocID="{2B7FA58D-CCAA-40C6-AC22-0D42062001E6}" presName="desTx" presStyleLbl="alignAccFollowNode1" presStyleIdx="2" presStyleCnt="4">
        <dgm:presLayoutVars/>
      </dgm:prSet>
      <dgm:spPr/>
    </dgm:pt>
    <dgm:pt modelId="{74A72BAE-4DC2-48FC-9E46-F5E08FA74851}" type="pres">
      <dgm:prSet presAssocID="{CA578482-46EF-4001-A4C0-35CDA65D6DAC}" presName="space" presStyleCnt="0"/>
      <dgm:spPr/>
    </dgm:pt>
    <dgm:pt modelId="{9ED6610E-7DDF-41EA-AB28-21B81202278B}" type="pres">
      <dgm:prSet presAssocID="{8010263B-8FFC-4403-8490-4CCE1AC3BD69}" presName="composite" presStyleCnt="0"/>
      <dgm:spPr/>
    </dgm:pt>
    <dgm:pt modelId="{5B6BC183-7549-40BD-8E7A-D00424895C07}" type="pres">
      <dgm:prSet presAssocID="{8010263B-8FFC-4403-8490-4CCE1AC3BD69}" presName="parTx" presStyleLbl="alignNode1" presStyleIdx="3" presStyleCnt="4">
        <dgm:presLayoutVars>
          <dgm:chMax val="0"/>
          <dgm:chPref val="0"/>
        </dgm:presLayoutVars>
      </dgm:prSet>
      <dgm:spPr/>
    </dgm:pt>
    <dgm:pt modelId="{293E71A6-4C8C-4F30-9145-2BC2F57D8D45}" type="pres">
      <dgm:prSet presAssocID="{8010263B-8FFC-4403-8490-4CCE1AC3BD69}" presName="desTx" presStyleLbl="alignAccFollowNode1" presStyleIdx="3" presStyleCnt="4">
        <dgm:presLayoutVars/>
      </dgm:prSet>
      <dgm:spPr/>
    </dgm:pt>
  </dgm:ptLst>
  <dgm:cxnLst>
    <dgm:cxn modelId="{117DE201-9C7E-4978-BAEE-DB83CAD7EBC1}" srcId="{1DAAE4BE-F71D-4573-A422-A6B46B3F3EA2}" destId="{2B7FA58D-CCAA-40C6-AC22-0D42062001E6}" srcOrd="2" destOrd="0" parTransId="{42CCEAE5-09A8-4357-8B04-A9FCAC69700D}" sibTransId="{CA578482-46EF-4001-A4C0-35CDA65D6DAC}"/>
    <dgm:cxn modelId="{BDBA9C07-DF4C-4601-89E0-521E1989022A}" type="presOf" srcId="{D4EB1ACD-4F12-483E-85FF-A594A7942CD3}" destId="{6612DFC2-0076-4C74-84ED-62BFDABA7A44}" srcOrd="0" destOrd="0" presId="urn:microsoft.com/office/officeart/2016/7/layout/ChevronBlockProcess"/>
    <dgm:cxn modelId="{A01C8A0F-A173-4F83-89B2-A16A3E45645D}" srcId="{1DAAE4BE-F71D-4573-A422-A6B46B3F3EA2}" destId="{238E5522-8328-4E18-B98E-2504A45759B9}" srcOrd="0" destOrd="0" parTransId="{87567DF8-FF3B-4B63-B614-B2BEFE8E3762}" sibTransId="{6B5A44B5-83BE-4557-964E-670A6CA6CC48}"/>
    <dgm:cxn modelId="{0BE57117-A5F8-4CAF-A76C-DFBDF85E386A}" srcId="{803F22A6-575E-46A3-BB6E-9AF8E9120058}" destId="{86133E83-35AE-447E-A69D-9C385A7B6B65}" srcOrd="0" destOrd="0" parTransId="{4F8E3E83-A38F-41F3-9613-2CEA5099BD70}" sibTransId="{0231907E-BD0C-485C-8301-D288E7BB069C}"/>
    <dgm:cxn modelId="{FBA45831-1A64-42F5-92B1-B1D290320DF5}" type="presOf" srcId="{238E5522-8328-4E18-B98E-2504A45759B9}" destId="{5BB2C02A-AB6D-41B2-87A1-0959ACEFD539}" srcOrd="0" destOrd="0" presId="urn:microsoft.com/office/officeart/2016/7/layout/ChevronBlockProcess"/>
    <dgm:cxn modelId="{D331883D-FAB7-4930-9E66-E212B7A5695B}" srcId="{1DAAE4BE-F71D-4573-A422-A6B46B3F3EA2}" destId="{8010263B-8FFC-4403-8490-4CCE1AC3BD69}" srcOrd="3" destOrd="0" parTransId="{4B32F770-2F4E-4408-AAC3-BB75EB277F04}" sibTransId="{72DE3CFE-FFF7-429B-B1A5-D13C28CE02CF}"/>
    <dgm:cxn modelId="{EEC1663F-8B21-42F1-9337-91CBA307931B}" type="presOf" srcId="{86133E83-35AE-447E-A69D-9C385A7B6B65}" destId="{99A17C32-EDB5-48D1-B3E6-DDD7206EFB64}" srcOrd="0" destOrd="0" presId="urn:microsoft.com/office/officeart/2016/7/layout/ChevronBlockProcess"/>
    <dgm:cxn modelId="{48F64866-2058-4AAA-BABC-665F7D6E1411}" type="presOf" srcId="{803F22A6-575E-46A3-BB6E-9AF8E9120058}" destId="{7D47EEE1-4200-4A96-8BC2-29CAA09D59E5}" srcOrd="0" destOrd="0" presId="urn:microsoft.com/office/officeart/2016/7/layout/ChevronBlockProcess"/>
    <dgm:cxn modelId="{96455850-15D7-4CC0-81EC-4A21168C0A7B}" type="presOf" srcId="{8010263B-8FFC-4403-8490-4CCE1AC3BD69}" destId="{5B6BC183-7549-40BD-8E7A-D00424895C07}" srcOrd="0" destOrd="0" presId="urn:microsoft.com/office/officeart/2016/7/layout/ChevronBlockProcess"/>
    <dgm:cxn modelId="{8CC86B53-CC1E-4545-A529-507B1FEDFDF3}" srcId="{2B7FA58D-CCAA-40C6-AC22-0D42062001E6}" destId="{E3EFF718-CF8D-41AF-9DE6-E2149A27D016}" srcOrd="0" destOrd="0" parTransId="{5304E498-5A93-48A7-9BBA-9ADD7265F70B}" sibTransId="{584244AD-9F68-4C36-B3D7-DE440B921821}"/>
    <dgm:cxn modelId="{D5872587-E2F8-44CB-B1F1-0519F076395B}" type="presOf" srcId="{10499DD3-4418-4703-85D8-A4E0C2258E6D}" destId="{293E71A6-4C8C-4F30-9145-2BC2F57D8D45}" srcOrd="0" destOrd="0" presId="urn:microsoft.com/office/officeart/2016/7/layout/ChevronBlockProcess"/>
    <dgm:cxn modelId="{9C1DAE90-E4E2-471A-A918-213B7225980C}" type="presOf" srcId="{2B7FA58D-CCAA-40C6-AC22-0D42062001E6}" destId="{EB92C3CF-255B-4200-8E2B-14943212FC76}" srcOrd="0" destOrd="0" presId="urn:microsoft.com/office/officeart/2016/7/layout/ChevronBlockProcess"/>
    <dgm:cxn modelId="{870312A1-6068-41A5-A8AC-7C1C7753E76C}" srcId="{1DAAE4BE-F71D-4573-A422-A6B46B3F3EA2}" destId="{803F22A6-575E-46A3-BB6E-9AF8E9120058}" srcOrd="1" destOrd="0" parTransId="{9547F144-D770-4EB1-84B2-98FB22AC3169}" sibTransId="{F38C2023-D6FA-4911-8931-6462DC5F0BA2}"/>
    <dgm:cxn modelId="{C11BB8AB-C37C-45AF-9152-A24BD8B747E3}" type="presOf" srcId="{E3EFF718-CF8D-41AF-9DE6-E2149A27D016}" destId="{A2CD58BE-6486-43A8-BEA4-26BC64CD8290}" srcOrd="0" destOrd="0" presId="urn:microsoft.com/office/officeart/2016/7/layout/ChevronBlockProcess"/>
    <dgm:cxn modelId="{673D40C4-6842-492A-98C9-884B188F056A}" srcId="{8010263B-8FFC-4403-8490-4CCE1AC3BD69}" destId="{10499DD3-4418-4703-85D8-A4E0C2258E6D}" srcOrd="0" destOrd="0" parTransId="{89985BA8-EBF3-4B42-B5D0-D396442C4F47}" sibTransId="{1B8086F5-E7EB-492C-B883-5C709C7E3D12}"/>
    <dgm:cxn modelId="{27B108DB-64A2-4E14-BC91-074ECAD07866}" srcId="{238E5522-8328-4E18-B98E-2504A45759B9}" destId="{D4EB1ACD-4F12-483E-85FF-A594A7942CD3}" srcOrd="0" destOrd="0" parTransId="{9960215E-7874-4E59-A232-132647D1E6CF}" sibTransId="{043CF61E-300E-495E-B91B-2AFFEE5BCAD5}"/>
    <dgm:cxn modelId="{623AB5FF-4762-4F98-9795-178138E75C07}" type="presOf" srcId="{1DAAE4BE-F71D-4573-A422-A6B46B3F3EA2}" destId="{C2601A87-B0D3-4E41-93A2-D386ED337A46}" srcOrd="0" destOrd="0" presId="urn:microsoft.com/office/officeart/2016/7/layout/ChevronBlockProcess"/>
    <dgm:cxn modelId="{697E978F-F7B1-482B-A12A-605DDBA781E4}" type="presParOf" srcId="{C2601A87-B0D3-4E41-93A2-D386ED337A46}" destId="{7CABD8DA-573B-4585-8799-69A851DAAC6B}" srcOrd="0" destOrd="0" presId="urn:microsoft.com/office/officeart/2016/7/layout/ChevronBlockProcess"/>
    <dgm:cxn modelId="{FEAFD84D-01ED-4AD5-B43D-830A16FF486B}" type="presParOf" srcId="{7CABD8DA-573B-4585-8799-69A851DAAC6B}" destId="{5BB2C02A-AB6D-41B2-87A1-0959ACEFD539}" srcOrd="0" destOrd="0" presId="urn:microsoft.com/office/officeart/2016/7/layout/ChevronBlockProcess"/>
    <dgm:cxn modelId="{C33279D0-68EB-417B-92BD-2B4C08ABB1BC}" type="presParOf" srcId="{7CABD8DA-573B-4585-8799-69A851DAAC6B}" destId="{6612DFC2-0076-4C74-84ED-62BFDABA7A44}" srcOrd="1" destOrd="0" presId="urn:microsoft.com/office/officeart/2016/7/layout/ChevronBlockProcess"/>
    <dgm:cxn modelId="{D0AFB74E-E31A-4CBA-8014-BC87BCF1655E}" type="presParOf" srcId="{C2601A87-B0D3-4E41-93A2-D386ED337A46}" destId="{D5F50427-A4C7-4DEA-9744-51D36ADEB659}" srcOrd="1" destOrd="0" presId="urn:microsoft.com/office/officeart/2016/7/layout/ChevronBlockProcess"/>
    <dgm:cxn modelId="{72B64690-5C11-4DD7-9785-6C80B33D027F}" type="presParOf" srcId="{C2601A87-B0D3-4E41-93A2-D386ED337A46}" destId="{ED52A652-BD4D-44DF-83D0-1EBBE074201C}" srcOrd="2" destOrd="0" presId="urn:microsoft.com/office/officeart/2016/7/layout/ChevronBlockProcess"/>
    <dgm:cxn modelId="{F9934445-EF86-4F00-882F-60C2FA4E1055}" type="presParOf" srcId="{ED52A652-BD4D-44DF-83D0-1EBBE074201C}" destId="{7D47EEE1-4200-4A96-8BC2-29CAA09D59E5}" srcOrd="0" destOrd="0" presId="urn:microsoft.com/office/officeart/2016/7/layout/ChevronBlockProcess"/>
    <dgm:cxn modelId="{2F543841-93E3-48CC-A48A-E99A7D94677B}" type="presParOf" srcId="{ED52A652-BD4D-44DF-83D0-1EBBE074201C}" destId="{99A17C32-EDB5-48D1-B3E6-DDD7206EFB64}" srcOrd="1" destOrd="0" presId="urn:microsoft.com/office/officeart/2016/7/layout/ChevronBlockProcess"/>
    <dgm:cxn modelId="{C3A85228-246E-46C0-92BD-53A2670FE5F0}" type="presParOf" srcId="{C2601A87-B0D3-4E41-93A2-D386ED337A46}" destId="{5279E28E-5D22-4624-BE23-841A36037EB0}" srcOrd="3" destOrd="0" presId="urn:microsoft.com/office/officeart/2016/7/layout/ChevronBlockProcess"/>
    <dgm:cxn modelId="{69140B9E-C0E2-445D-8B05-F63E714F88AB}" type="presParOf" srcId="{C2601A87-B0D3-4E41-93A2-D386ED337A46}" destId="{BAF900A1-BF11-47ED-BE89-B8378B9A55F2}" srcOrd="4" destOrd="0" presId="urn:microsoft.com/office/officeart/2016/7/layout/ChevronBlockProcess"/>
    <dgm:cxn modelId="{32C6B9E0-630A-4358-A27F-4EAFF88AEC44}" type="presParOf" srcId="{BAF900A1-BF11-47ED-BE89-B8378B9A55F2}" destId="{EB92C3CF-255B-4200-8E2B-14943212FC76}" srcOrd="0" destOrd="0" presId="urn:microsoft.com/office/officeart/2016/7/layout/ChevronBlockProcess"/>
    <dgm:cxn modelId="{AD017428-0562-4BB1-B5C5-691A6771E1FD}" type="presParOf" srcId="{BAF900A1-BF11-47ED-BE89-B8378B9A55F2}" destId="{A2CD58BE-6486-43A8-BEA4-26BC64CD8290}" srcOrd="1" destOrd="0" presId="urn:microsoft.com/office/officeart/2016/7/layout/ChevronBlockProcess"/>
    <dgm:cxn modelId="{570992D2-ED61-4BE6-AB84-78C130F8C8EE}" type="presParOf" srcId="{C2601A87-B0D3-4E41-93A2-D386ED337A46}" destId="{74A72BAE-4DC2-48FC-9E46-F5E08FA74851}" srcOrd="5" destOrd="0" presId="urn:microsoft.com/office/officeart/2016/7/layout/ChevronBlockProcess"/>
    <dgm:cxn modelId="{4ADCA42D-6378-4FBC-81C6-4B433454F4C3}" type="presParOf" srcId="{C2601A87-B0D3-4E41-93A2-D386ED337A46}" destId="{9ED6610E-7DDF-41EA-AB28-21B81202278B}" srcOrd="6" destOrd="0" presId="urn:microsoft.com/office/officeart/2016/7/layout/ChevronBlockProcess"/>
    <dgm:cxn modelId="{98EAD9A8-7E46-41F6-A9DE-368F54575A87}" type="presParOf" srcId="{9ED6610E-7DDF-41EA-AB28-21B81202278B}" destId="{5B6BC183-7549-40BD-8E7A-D00424895C07}" srcOrd="0" destOrd="0" presId="urn:microsoft.com/office/officeart/2016/7/layout/ChevronBlockProcess"/>
    <dgm:cxn modelId="{9AA7A229-D640-48B1-A9C4-A90E14EC1986}" type="presParOf" srcId="{9ED6610E-7DDF-41EA-AB28-21B81202278B}" destId="{293E71A6-4C8C-4F30-9145-2BC2F57D8D45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C8C3D9-95A7-4454-9485-45FBC8DF23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97DD91A-915A-4273-A2A4-9B923B67B971}">
      <dgm:prSet/>
      <dgm:spPr/>
      <dgm:t>
        <a:bodyPr/>
        <a:lstStyle/>
        <a:p>
          <a:r>
            <a:rPr lang="en-US" b="1" dirty="0"/>
            <a:t>Role-based access controls determine user permissions.</a:t>
          </a:r>
          <a:endParaRPr lang="en-US" dirty="0"/>
        </a:p>
      </dgm:t>
    </dgm:pt>
    <dgm:pt modelId="{BDC603EA-7AA7-4410-A6B1-A4E909395CFB}" type="parTrans" cxnId="{BA19849F-BAF2-458E-85E9-771953BAF742}">
      <dgm:prSet/>
      <dgm:spPr/>
      <dgm:t>
        <a:bodyPr/>
        <a:lstStyle/>
        <a:p>
          <a:endParaRPr lang="en-US"/>
        </a:p>
      </dgm:t>
    </dgm:pt>
    <dgm:pt modelId="{BB7AE9B0-2232-4BCD-BC39-DFFD4BF93E1B}" type="sibTrans" cxnId="{BA19849F-BAF2-458E-85E9-771953BAF742}">
      <dgm:prSet/>
      <dgm:spPr/>
      <dgm:t>
        <a:bodyPr/>
        <a:lstStyle/>
        <a:p>
          <a:endParaRPr lang="en-US"/>
        </a:p>
      </dgm:t>
    </dgm:pt>
    <dgm:pt modelId="{5147B3D0-BBE1-4FD3-937D-C19256A2413C}" type="pres">
      <dgm:prSet presAssocID="{48C8C3D9-95A7-4454-9485-45FBC8DF231B}" presName="linear" presStyleCnt="0">
        <dgm:presLayoutVars>
          <dgm:animLvl val="lvl"/>
          <dgm:resizeHandles val="exact"/>
        </dgm:presLayoutVars>
      </dgm:prSet>
      <dgm:spPr/>
    </dgm:pt>
    <dgm:pt modelId="{B89DBFAF-D46D-4681-85EE-2023DB7AE6B8}" type="pres">
      <dgm:prSet presAssocID="{797DD91A-915A-4273-A2A4-9B923B67B971}" presName="parentText" presStyleLbl="node1" presStyleIdx="0" presStyleCnt="1" custLinFactNeighborX="13576" custLinFactNeighborY="-5432">
        <dgm:presLayoutVars>
          <dgm:chMax val="0"/>
          <dgm:bulletEnabled val="1"/>
        </dgm:presLayoutVars>
      </dgm:prSet>
      <dgm:spPr/>
    </dgm:pt>
  </dgm:ptLst>
  <dgm:cxnLst>
    <dgm:cxn modelId="{B575B070-4D95-451B-A876-8E99D57D960D}" type="presOf" srcId="{48C8C3D9-95A7-4454-9485-45FBC8DF231B}" destId="{5147B3D0-BBE1-4FD3-937D-C19256A2413C}" srcOrd="0" destOrd="0" presId="urn:microsoft.com/office/officeart/2005/8/layout/vList2"/>
    <dgm:cxn modelId="{BA19849F-BAF2-458E-85E9-771953BAF742}" srcId="{48C8C3D9-95A7-4454-9485-45FBC8DF231B}" destId="{797DD91A-915A-4273-A2A4-9B923B67B971}" srcOrd="0" destOrd="0" parTransId="{BDC603EA-7AA7-4410-A6B1-A4E909395CFB}" sibTransId="{BB7AE9B0-2232-4BCD-BC39-DFFD4BF93E1B}"/>
    <dgm:cxn modelId="{BD7879A7-57CA-410C-85E5-3A92133CEF78}" type="presOf" srcId="{797DD91A-915A-4273-A2A4-9B923B67B971}" destId="{B89DBFAF-D46D-4681-85EE-2023DB7AE6B8}" srcOrd="0" destOrd="0" presId="urn:microsoft.com/office/officeart/2005/8/layout/vList2"/>
    <dgm:cxn modelId="{97A8A59E-49DA-479D-96D1-7F935EED1CA9}" type="presParOf" srcId="{5147B3D0-BBE1-4FD3-937D-C19256A2413C}" destId="{B89DBFAF-D46D-4681-85EE-2023DB7AE6B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1765303-26FA-4500-8203-E37698D493BC}" type="doc">
      <dgm:prSet loTypeId="urn:microsoft.com/office/officeart/2016/7/layout/BasicLinearProcessNumbered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9AE8523-11EE-4700-9124-540D66CD09F8}">
      <dgm:prSet/>
      <dgm:spPr/>
      <dgm:t>
        <a:bodyPr/>
        <a:lstStyle/>
        <a:p>
          <a:r>
            <a:rPr lang="en-US" b="1"/>
            <a:t>Users are granted only the minimum level of access required to perform their job functions</a:t>
          </a:r>
          <a:endParaRPr lang="en-US"/>
        </a:p>
      </dgm:t>
    </dgm:pt>
    <dgm:pt modelId="{0B27B06B-BA90-4F73-9B31-E7F70B2475B6}" type="parTrans" cxnId="{E67E0D5F-C208-4045-9FB4-D22E3FDA87EB}">
      <dgm:prSet/>
      <dgm:spPr/>
      <dgm:t>
        <a:bodyPr/>
        <a:lstStyle/>
        <a:p>
          <a:endParaRPr lang="en-US"/>
        </a:p>
      </dgm:t>
    </dgm:pt>
    <dgm:pt modelId="{033163F3-CE31-4C14-A567-25D237FA69EC}" type="sibTrans" cxnId="{E67E0D5F-C208-4045-9FB4-D22E3FDA87EB}">
      <dgm:prSet phldrT="1"/>
      <dgm:spPr/>
      <dgm:t>
        <a:bodyPr/>
        <a:lstStyle/>
        <a:p>
          <a:r>
            <a:rPr lang="en-US"/>
            <a:t>1</a:t>
          </a:r>
        </a:p>
      </dgm:t>
    </dgm:pt>
    <dgm:pt modelId="{290236DD-B81E-4250-818F-3E986BD0EB10}">
      <dgm:prSet/>
      <dgm:spPr/>
      <dgm:t>
        <a:bodyPr/>
        <a:lstStyle/>
        <a:p>
          <a:r>
            <a:rPr lang="en-US" b="1"/>
            <a:t>All access permissions must be explicitly approved and documented</a:t>
          </a:r>
          <a:endParaRPr lang="en-US"/>
        </a:p>
      </dgm:t>
    </dgm:pt>
    <dgm:pt modelId="{A548B305-4560-4FE2-BEE9-9ED5ABF7C159}" type="parTrans" cxnId="{32432A4C-82BE-4A74-804A-810A099D585C}">
      <dgm:prSet/>
      <dgm:spPr/>
      <dgm:t>
        <a:bodyPr/>
        <a:lstStyle/>
        <a:p>
          <a:endParaRPr lang="en-US"/>
        </a:p>
      </dgm:t>
    </dgm:pt>
    <dgm:pt modelId="{C99187E4-83D7-4AB7-AFE1-3D0555D79C29}" type="sibTrans" cxnId="{32432A4C-82BE-4A74-804A-810A099D585C}">
      <dgm:prSet phldrT="2"/>
      <dgm:spPr/>
      <dgm:t>
        <a:bodyPr/>
        <a:lstStyle/>
        <a:p>
          <a:r>
            <a:rPr lang="en-US"/>
            <a:t>2</a:t>
          </a:r>
        </a:p>
      </dgm:t>
    </dgm:pt>
    <dgm:pt modelId="{BEB17AA8-95F8-45D4-82A4-7815A208CB04}">
      <dgm:prSet/>
      <dgm:spPr/>
      <dgm:t>
        <a:bodyPr/>
        <a:lstStyle/>
        <a:p>
          <a:r>
            <a:rPr lang="en-US" b="1"/>
            <a:t>No shared accounts or shared privilege assignments are permitted</a:t>
          </a:r>
          <a:endParaRPr lang="en-US"/>
        </a:p>
      </dgm:t>
    </dgm:pt>
    <dgm:pt modelId="{5AF7FFA3-6AA5-42E4-A9BB-9F9C3479438B}" type="parTrans" cxnId="{9910BCDC-9287-4298-92DF-097E75079444}">
      <dgm:prSet/>
      <dgm:spPr/>
      <dgm:t>
        <a:bodyPr/>
        <a:lstStyle/>
        <a:p>
          <a:endParaRPr lang="en-US"/>
        </a:p>
      </dgm:t>
    </dgm:pt>
    <dgm:pt modelId="{9D583D93-422D-4225-8D9B-C60C04BF50CF}" type="sibTrans" cxnId="{9910BCDC-9287-4298-92DF-097E75079444}">
      <dgm:prSet phldrT="3"/>
      <dgm:spPr/>
      <dgm:t>
        <a:bodyPr/>
        <a:lstStyle/>
        <a:p>
          <a:r>
            <a:rPr lang="en-US"/>
            <a:t>3</a:t>
          </a:r>
        </a:p>
      </dgm:t>
    </dgm:pt>
    <dgm:pt modelId="{296561F2-3AF4-47DB-82A5-3B8816917CE6}">
      <dgm:prSet/>
      <dgm:spPr/>
      <dgm:t>
        <a:bodyPr/>
        <a:lstStyle/>
        <a:p>
          <a:r>
            <a:rPr lang="en-US" b="1"/>
            <a:t>Default access is denied unless explicitly authorized</a:t>
          </a:r>
          <a:endParaRPr lang="en-US"/>
        </a:p>
      </dgm:t>
    </dgm:pt>
    <dgm:pt modelId="{8A5CE246-BC35-4285-B685-9582B0F91548}" type="parTrans" cxnId="{ADC4AE35-61E4-4CE5-8AD1-CD1E13E0C136}">
      <dgm:prSet/>
      <dgm:spPr/>
      <dgm:t>
        <a:bodyPr/>
        <a:lstStyle/>
        <a:p>
          <a:endParaRPr lang="en-US"/>
        </a:p>
      </dgm:t>
    </dgm:pt>
    <dgm:pt modelId="{64BF1A81-9B04-4538-A128-93009B2BA051}" type="sibTrans" cxnId="{ADC4AE35-61E4-4CE5-8AD1-CD1E13E0C136}">
      <dgm:prSet phldrT="4"/>
      <dgm:spPr/>
      <dgm:t>
        <a:bodyPr/>
        <a:lstStyle/>
        <a:p>
          <a:r>
            <a:rPr lang="en-US"/>
            <a:t>4</a:t>
          </a:r>
        </a:p>
      </dgm:t>
    </dgm:pt>
    <dgm:pt modelId="{BED13247-F014-4094-BEC8-66C5045F58DA}">
      <dgm:prSet/>
      <dgm:spPr/>
      <dgm:t>
        <a:bodyPr/>
        <a:lstStyle/>
        <a:p>
          <a:r>
            <a:rPr lang="en-US" b="1"/>
            <a:t>Excessive access increases security risk</a:t>
          </a:r>
          <a:endParaRPr lang="en-US"/>
        </a:p>
      </dgm:t>
    </dgm:pt>
    <dgm:pt modelId="{0B962D52-3B41-4306-99B3-6211B09AC414}" type="parTrans" cxnId="{CEB0075A-020E-4375-99CD-780E81FEB02D}">
      <dgm:prSet/>
      <dgm:spPr/>
      <dgm:t>
        <a:bodyPr/>
        <a:lstStyle/>
        <a:p>
          <a:endParaRPr lang="en-US"/>
        </a:p>
      </dgm:t>
    </dgm:pt>
    <dgm:pt modelId="{FAFDF0E8-0D4F-4ED7-A45F-61814150B5BB}" type="sibTrans" cxnId="{CEB0075A-020E-4375-99CD-780E81FEB02D}">
      <dgm:prSet phldrT="5"/>
      <dgm:spPr/>
      <dgm:t>
        <a:bodyPr/>
        <a:lstStyle/>
        <a:p>
          <a:r>
            <a:rPr lang="en-US"/>
            <a:t>5</a:t>
          </a:r>
        </a:p>
      </dgm:t>
    </dgm:pt>
    <dgm:pt modelId="{DC72D46E-F914-44CD-B139-1070650CA0B6}" type="pres">
      <dgm:prSet presAssocID="{E1765303-26FA-4500-8203-E37698D493BC}" presName="Name0" presStyleCnt="0">
        <dgm:presLayoutVars>
          <dgm:animLvl val="lvl"/>
          <dgm:resizeHandles val="exact"/>
        </dgm:presLayoutVars>
      </dgm:prSet>
      <dgm:spPr/>
    </dgm:pt>
    <dgm:pt modelId="{B87A9DFC-7CDA-40AD-9AC6-8EA9D7229BE8}" type="pres">
      <dgm:prSet presAssocID="{89AE8523-11EE-4700-9124-540D66CD09F8}" presName="compositeNode" presStyleCnt="0">
        <dgm:presLayoutVars>
          <dgm:bulletEnabled val="1"/>
        </dgm:presLayoutVars>
      </dgm:prSet>
      <dgm:spPr/>
    </dgm:pt>
    <dgm:pt modelId="{5149BA42-5077-42B9-B073-86743D8F867E}" type="pres">
      <dgm:prSet presAssocID="{89AE8523-11EE-4700-9124-540D66CD09F8}" presName="bgRect" presStyleLbl="bgAccFollowNode1" presStyleIdx="0" presStyleCnt="5"/>
      <dgm:spPr/>
    </dgm:pt>
    <dgm:pt modelId="{13E7A3E0-C301-430E-A621-449A0B9FD065}" type="pres">
      <dgm:prSet presAssocID="{033163F3-CE31-4C14-A567-25D237FA69EC}" presName="sibTransNodeCircle" presStyleLbl="alignNode1" presStyleIdx="0" presStyleCnt="10">
        <dgm:presLayoutVars>
          <dgm:chMax val="0"/>
          <dgm:bulletEnabled/>
        </dgm:presLayoutVars>
      </dgm:prSet>
      <dgm:spPr/>
    </dgm:pt>
    <dgm:pt modelId="{BC7CCF8E-E093-433D-A065-ABC720185CC3}" type="pres">
      <dgm:prSet presAssocID="{89AE8523-11EE-4700-9124-540D66CD09F8}" presName="bottomLine" presStyleLbl="alignNode1" presStyleIdx="1" presStyleCnt="10">
        <dgm:presLayoutVars/>
      </dgm:prSet>
      <dgm:spPr/>
    </dgm:pt>
    <dgm:pt modelId="{6BE790EB-5FD2-4178-A233-91EF24A1377B}" type="pres">
      <dgm:prSet presAssocID="{89AE8523-11EE-4700-9124-540D66CD09F8}" presName="nodeText" presStyleLbl="bgAccFollowNode1" presStyleIdx="0" presStyleCnt="5">
        <dgm:presLayoutVars>
          <dgm:bulletEnabled val="1"/>
        </dgm:presLayoutVars>
      </dgm:prSet>
      <dgm:spPr/>
    </dgm:pt>
    <dgm:pt modelId="{2F1199DE-0619-4725-BE6E-6FEC0414DD6A}" type="pres">
      <dgm:prSet presAssocID="{033163F3-CE31-4C14-A567-25D237FA69EC}" presName="sibTrans" presStyleCnt="0"/>
      <dgm:spPr/>
    </dgm:pt>
    <dgm:pt modelId="{A25C821E-87F5-4BDB-A8B5-414FE462C921}" type="pres">
      <dgm:prSet presAssocID="{290236DD-B81E-4250-818F-3E986BD0EB10}" presName="compositeNode" presStyleCnt="0">
        <dgm:presLayoutVars>
          <dgm:bulletEnabled val="1"/>
        </dgm:presLayoutVars>
      </dgm:prSet>
      <dgm:spPr/>
    </dgm:pt>
    <dgm:pt modelId="{AEA3DE0A-6979-47E3-89A1-550EA0EE18C2}" type="pres">
      <dgm:prSet presAssocID="{290236DD-B81E-4250-818F-3E986BD0EB10}" presName="bgRect" presStyleLbl="bgAccFollowNode1" presStyleIdx="1" presStyleCnt="5"/>
      <dgm:spPr/>
    </dgm:pt>
    <dgm:pt modelId="{6FD17741-1510-4594-AC31-55F56FE61EF9}" type="pres">
      <dgm:prSet presAssocID="{C99187E4-83D7-4AB7-AFE1-3D0555D79C29}" presName="sibTransNodeCircle" presStyleLbl="alignNode1" presStyleIdx="2" presStyleCnt="10">
        <dgm:presLayoutVars>
          <dgm:chMax val="0"/>
          <dgm:bulletEnabled/>
        </dgm:presLayoutVars>
      </dgm:prSet>
      <dgm:spPr/>
    </dgm:pt>
    <dgm:pt modelId="{951E2324-50B0-4A2E-A3F3-6243EEAA675F}" type="pres">
      <dgm:prSet presAssocID="{290236DD-B81E-4250-818F-3E986BD0EB10}" presName="bottomLine" presStyleLbl="alignNode1" presStyleIdx="3" presStyleCnt="10">
        <dgm:presLayoutVars/>
      </dgm:prSet>
      <dgm:spPr/>
    </dgm:pt>
    <dgm:pt modelId="{5F821E9B-8620-4CF2-8917-397CB8A671AF}" type="pres">
      <dgm:prSet presAssocID="{290236DD-B81E-4250-818F-3E986BD0EB10}" presName="nodeText" presStyleLbl="bgAccFollowNode1" presStyleIdx="1" presStyleCnt="5">
        <dgm:presLayoutVars>
          <dgm:bulletEnabled val="1"/>
        </dgm:presLayoutVars>
      </dgm:prSet>
      <dgm:spPr/>
    </dgm:pt>
    <dgm:pt modelId="{B7CAFE91-A480-4D54-9BDF-0EEABD1CC07F}" type="pres">
      <dgm:prSet presAssocID="{C99187E4-83D7-4AB7-AFE1-3D0555D79C29}" presName="sibTrans" presStyleCnt="0"/>
      <dgm:spPr/>
    </dgm:pt>
    <dgm:pt modelId="{5702A3C7-202D-4B1D-AD74-34DE804FAE7F}" type="pres">
      <dgm:prSet presAssocID="{BEB17AA8-95F8-45D4-82A4-7815A208CB04}" presName="compositeNode" presStyleCnt="0">
        <dgm:presLayoutVars>
          <dgm:bulletEnabled val="1"/>
        </dgm:presLayoutVars>
      </dgm:prSet>
      <dgm:spPr/>
    </dgm:pt>
    <dgm:pt modelId="{9FAE2898-D0EF-444C-BA78-54B39635D2E9}" type="pres">
      <dgm:prSet presAssocID="{BEB17AA8-95F8-45D4-82A4-7815A208CB04}" presName="bgRect" presStyleLbl="bgAccFollowNode1" presStyleIdx="2" presStyleCnt="5"/>
      <dgm:spPr/>
    </dgm:pt>
    <dgm:pt modelId="{188F66E2-C559-4ACC-9F67-9157FDE41FE8}" type="pres">
      <dgm:prSet presAssocID="{9D583D93-422D-4225-8D9B-C60C04BF50CF}" presName="sibTransNodeCircle" presStyleLbl="alignNode1" presStyleIdx="4" presStyleCnt="10">
        <dgm:presLayoutVars>
          <dgm:chMax val="0"/>
          <dgm:bulletEnabled/>
        </dgm:presLayoutVars>
      </dgm:prSet>
      <dgm:spPr/>
    </dgm:pt>
    <dgm:pt modelId="{67142A1F-110C-46A5-9A03-B0004B1BDB6E}" type="pres">
      <dgm:prSet presAssocID="{BEB17AA8-95F8-45D4-82A4-7815A208CB04}" presName="bottomLine" presStyleLbl="alignNode1" presStyleIdx="5" presStyleCnt="10">
        <dgm:presLayoutVars/>
      </dgm:prSet>
      <dgm:spPr/>
    </dgm:pt>
    <dgm:pt modelId="{839A50B4-311C-463E-BB85-FDB8EBE3585F}" type="pres">
      <dgm:prSet presAssocID="{BEB17AA8-95F8-45D4-82A4-7815A208CB04}" presName="nodeText" presStyleLbl="bgAccFollowNode1" presStyleIdx="2" presStyleCnt="5">
        <dgm:presLayoutVars>
          <dgm:bulletEnabled val="1"/>
        </dgm:presLayoutVars>
      </dgm:prSet>
      <dgm:spPr/>
    </dgm:pt>
    <dgm:pt modelId="{155A32A6-917F-4120-98A1-3CD6639553F2}" type="pres">
      <dgm:prSet presAssocID="{9D583D93-422D-4225-8D9B-C60C04BF50CF}" presName="sibTrans" presStyleCnt="0"/>
      <dgm:spPr/>
    </dgm:pt>
    <dgm:pt modelId="{48056EBA-DC44-437E-9B35-13A3F33FA564}" type="pres">
      <dgm:prSet presAssocID="{296561F2-3AF4-47DB-82A5-3B8816917CE6}" presName="compositeNode" presStyleCnt="0">
        <dgm:presLayoutVars>
          <dgm:bulletEnabled val="1"/>
        </dgm:presLayoutVars>
      </dgm:prSet>
      <dgm:spPr/>
    </dgm:pt>
    <dgm:pt modelId="{1B99FD4A-F54C-4465-8132-C918AD95BC75}" type="pres">
      <dgm:prSet presAssocID="{296561F2-3AF4-47DB-82A5-3B8816917CE6}" presName="bgRect" presStyleLbl="bgAccFollowNode1" presStyleIdx="3" presStyleCnt="5"/>
      <dgm:spPr/>
    </dgm:pt>
    <dgm:pt modelId="{E32BBC11-6E73-4B13-85A0-E97DF6AC2D57}" type="pres">
      <dgm:prSet presAssocID="{64BF1A81-9B04-4538-A128-93009B2BA051}" presName="sibTransNodeCircle" presStyleLbl="alignNode1" presStyleIdx="6" presStyleCnt="10">
        <dgm:presLayoutVars>
          <dgm:chMax val="0"/>
          <dgm:bulletEnabled/>
        </dgm:presLayoutVars>
      </dgm:prSet>
      <dgm:spPr/>
    </dgm:pt>
    <dgm:pt modelId="{7EB10A3F-EB28-4A98-8272-2B15964F2A2E}" type="pres">
      <dgm:prSet presAssocID="{296561F2-3AF4-47DB-82A5-3B8816917CE6}" presName="bottomLine" presStyleLbl="alignNode1" presStyleIdx="7" presStyleCnt="10">
        <dgm:presLayoutVars/>
      </dgm:prSet>
      <dgm:spPr/>
    </dgm:pt>
    <dgm:pt modelId="{4869BCC8-D963-4F98-BE8C-07C84B376971}" type="pres">
      <dgm:prSet presAssocID="{296561F2-3AF4-47DB-82A5-3B8816917CE6}" presName="nodeText" presStyleLbl="bgAccFollowNode1" presStyleIdx="3" presStyleCnt="5">
        <dgm:presLayoutVars>
          <dgm:bulletEnabled val="1"/>
        </dgm:presLayoutVars>
      </dgm:prSet>
      <dgm:spPr/>
    </dgm:pt>
    <dgm:pt modelId="{15D312F0-1908-48DF-B746-968F3CC0E90E}" type="pres">
      <dgm:prSet presAssocID="{64BF1A81-9B04-4538-A128-93009B2BA051}" presName="sibTrans" presStyleCnt="0"/>
      <dgm:spPr/>
    </dgm:pt>
    <dgm:pt modelId="{5A6F031B-A786-4EF7-B105-A3904FA3B418}" type="pres">
      <dgm:prSet presAssocID="{BED13247-F014-4094-BEC8-66C5045F58DA}" presName="compositeNode" presStyleCnt="0">
        <dgm:presLayoutVars>
          <dgm:bulletEnabled val="1"/>
        </dgm:presLayoutVars>
      </dgm:prSet>
      <dgm:spPr/>
    </dgm:pt>
    <dgm:pt modelId="{3C5BE60B-0758-4CB7-B597-0E550A102A95}" type="pres">
      <dgm:prSet presAssocID="{BED13247-F014-4094-BEC8-66C5045F58DA}" presName="bgRect" presStyleLbl="bgAccFollowNode1" presStyleIdx="4" presStyleCnt="5"/>
      <dgm:spPr/>
    </dgm:pt>
    <dgm:pt modelId="{96914D79-FAB8-4C0C-9175-2B92162641A3}" type="pres">
      <dgm:prSet presAssocID="{FAFDF0E8-0D4F-4ED7-A45F-61814150B5BB}" presName="sibTransNodeCircle" presStyleLbl="alignNode1" presStyleIdx="8" presStyleCnt="10">
        <dgm:presLayoutVars>
          <dgm:chMax val="0"/>
          <dgm:bulletEnabled/>
        </dgm:presLayoutVars>
      </dgm:prSet>
      <dgm:spPr/>
    </dgm:pt>
    <dgm:pt modelId="{DED8D673-2FB9-4887-ACA1-A980A261FDBC}" type="pres">
      <dgm:prSet presAssocID="{BED13247-F014-4094-BEC8-66C5045F58DA}" presName="bottomLine" presStyleLbl="alignNode1" presStyleIdx="9" presStyleCnt="10">
        <dgm:presLayoutVars/>
      </dgm:prSet>
      <dgm:spPr/>
    </dgm:pt>
    <dgm:pt modelId="{36AA5810-AC68-4FAE-ABBB-074ABDE89A0A}" type="pres">
      <dgm:prSet presAssocID="{BED13247-F014-4094-BEC8-66C5045F58DA}" presName="nodeText" presStyleLbl="bgAccFollowNode1" presStyleIdx="4" presStyleCnt="5">
        <dgm:presLayoutVars>
          <dgm:bulletEnabled val="1"/>
        </dgm:presLayoutVars>
      </dgm:prSet>
      <dgm:spPr/>
    </dgm:pt>
  </dgm:ptLst>
  <dgm:cxnLst>
    <dgm:cxn modelId="{09022A01-DC32-43D4-B3B9-646AAD43BC49}" type="presOf" srcId="{BEB17AA8-95F8-45D4-82A4-7815A208CB04}" destId="{839A50B4-311C-463E-BB85-FDB8EBE3585F}" srcOrd="1" destOrd="0" presId="urn:microsoft.com/office/officeart/2016/7/layout/BasicLinearProcessNumbered"/>
    <dgm:cxn modelId="{DD98EA1A-8DBE-4E38-B30D-87F64D099F03}" type="presOf" srcId="{89AE8523-11EE-4700-9124-540D66CD09F8}" destId="{5149BA42-5077-42B9-B073-86743D8F867E}" srcOrd="0" destOrd="0" presId="urn:microsoft.com/office/officeart/2016/7/layout/BasicLinearProcessNumbered"/>
    <dgm:cxn modelId="{23208A23-4BE1-48BC-A2D5-2486112A428E}" type="presOf" srcId="{64BF1A81-9B04-4538-A128-93009B2BA051}" destId="{E32BBC11-6E73-4B13-85A0-E97DF6AC2D57}" srcOrd="0" destOrd="0" presId="urn:microsoft.com/office/officeart/2016/7/layout/BasicLinearProcessNumbered"/>
    <dgm:cxn modelId="{ADC4AE35-61E4-4CE5-8AD1-CD1E13E0C136}" srcId="{E1765303-26FA-4500-8203-E37698D493BC}" destId="{296561F2-3AF4-47DB-82A5-3B8816917CE6}" srcOrd="3" destOrd="0" parTransId="{8A5CE246-BC35-4285-B685-9582B0F91548}" sibTransId="{64BF1A81-9B04-4538-A128-93009B2BA051}"/>
    <dgm:cxn modelId="{D7564340-3965-48BF-AC81-8AB37086B182}" type="presOf" srcId="{BED13247-F014-4094-BEC8-66C5045F58DA}" destId="{36AA5810-AC68-4FAE-ABBB-074ABDE89A0A}" srcOrd="1" destOrd="0" presId="urn:microsoft.com/office/officeart/2016/7/layout/BasicLinearProcessNumbered"/>
    <dgm:cxn modelId="{E67E0D5F-C208-4045-9FB4-D22E3FDA87EB}" srcId="{E1765303-26FA-4500-8203-E37698D493BC}" destId="{89AE8523-11EE-4700-9124-540D66CD09F8}" srcOrd="0" destOrd="0" parTransId="{0B27B06B-BA90-4F73-9B31-E7F70B2475B6}" sibTransId="{033163F3-CE31-4C14-A567-25D237FA69EC}"/>
    <dgm:cxn modelId="{2DD50662-E3FD-47C9-A6F6-853A3B9A3FFA}" type="presOf" srcId="{296561F2-3AF4-47DB-82A5-3B8816917CE6}" destId="{1B99FD4A-F54C-4465-8132-C918AD95BC75}" srcOrd="0" destOrd="0" presId="urn:microsoft.com/office/officeart/2016/7/layout/BasicLinearProcessNumbered"/>
    <dgm:cxn modelId="{1E7BAF48-EB23-4F64-8C56-255844829C06}" type="presOf" srcId="{BED13247-F014-4094-BEC8-66C5045F58DA}" destId="{3C5BE60B-0758-4CB7-B597-0E550A102A95}" srcOrd="0" destOrd="0" presId="urn:microsoft.com/office/officeart/2016/7/layout/BasicLinearProcessNumbered"/>
    <dgm:cxn modelId="{32432A4C-82BE-4A74-804A-810A099D585C}" srcId="{E1765303-26FA-4500-8203-E37698D493BC}" destId="{290236DD-B81E-4250-818F-3E986BD0EB10}" srcOrd="1" destOrd="0" parTransId="{A548B305-4560-4FE2-BEE9-9ED5ABF7C159}" sibTransId="{C99187E4-83D7-4AB7-AFE1-3D0555D79C29}"/>
    <dgm:cxn modelId="{A9DFED54-D9C7-44F3-85C2-DB107FA7508C}" type="presOf" srcId="{290236DD-B81E-4250-818F-3E986BD0EB10}" destId="{AEA3DE0A-6979-47E3-89A1-550EA0EE18C2}" srcOrd="0" destOrd="0" presId="urn:microsoft.com/office/officeart/2016/7/layout/BasicLinearProcessNumbered"/>
    <dgm:cxn modelId="{79445976-CA76-4B06-8361-2750C54A388A}" type="presOf" srcId="{E1765303-26FA-4500-8203-E37698D493BC}" destId="{DC72D46E-F914-44CD-B139-1070650CA0B6}" srcOrd="0" destOrd="0" presId="urn:microsoft.com/office/officeart/2016/7/layout/BasicLinearProcessNumbered"/>
    <dgm:cxn modelId="{CEB0075A-020E-4375-99CD-780E81FEB02D}" srcId="{E1765303-26FA-4500-8203-E37698D493BC}" destId="{BED13247-F014-4094-BEC8-66C5045F58DA}" srcOrd="4" destOrd="0" parTransId="{0B962D52-3B41-4306-99B3-6211B09AC414}" sibTransId="{FAFDF0E8-0D4F-4ED7-A45F-61814150B5BB}"/>
    <dgm:cxn modelId="{66993585-AC0F-490B-8C26-737A5DB7213F}" type="presOf" srcId="{290236DD-B81E-4250-818F-3E986BD0EB10}" destId="{5F821E9B-8620-4CF2-8917-397CB8A671AF}" srcOrd="1" destOrd="0" presId="urn:microsoft.com/office/officeart/2016/7/layout/BasicLinearProcessNumbered"/>
    <dgm:cxn modelId="{BD227298-9A9E-493C-8675-30438BE5A8E9}" type="presOf" srcId="{89AE8523-11EE-4700-9124-540D66CD09F8}" destId="{6BE790EB-5FD2-4178-A233-91EF24A1377B}" srcOrd="1" destOrd="0" presId="urn:microsoft.com/office/officeart/2016/7/layout/BasicLinearProcessNumbered"/>
    <dgm:cxn modelId="{638DE4A2-9866-4FEC-A55E-B49D98C2E616}" type="presOf" srcId="{9D583D93-422D-4225-8D9B-C60C04BF50CF}" destId="{188F66E2-C559-4ACC-9F67-9157FDE41FE8}" srcOrd="0" destOrd="0" presId="urn:microsoft.com/office/officeart/2016/7/layout/BasicLinearProcessNumbered"/>
    <dgm:cxn modelId="{490949CB-11B4-4537-9D31-5E0523B1E4B9}" type="presOf" srcId="{296561F2-3AF4-47DB-82A5-3B8816917CE6}" destId="{4869BCC8-D963-4F98-BE8C-07C84B376971}" srcOrd="1" destOrd="0" presId="urn:microsoft.com/office/officeart/2016/7/layout/BasicLinearProcessNumbered"/>
    <dgm:cxn modelId="{47D2A9D1-4A4F-4058-B844-2BC6D223C579}" type="presOf" srcId="{033163F3-CE31-4C14-A567-25D237FA69EC}" destId="{13E7A3E0-C301-430E-A621-449A0B9FD065}" srcOrd="0" destOrd="0" presId="urn:microsoft.com/office/officeart/2016/7/layout/BasicLinearProcessNumbered"/>
    <dgm:cxn modelId="{9910BCDC-9287-4298-92DF-097E75079444}" srcId="{E1765303-26FA-4500-8203-E37698D493BC}" destId="{BEB17AA8-95F8-45D4-82A4-7815A208CB04}" srcOrd="2" destOrd="0" parTransId="{5AF7FFA3-6AA5-42E4-A9BB-9F9C3479438B}" sibTransId="{9D583D93-422D-4225-8D9B-C60C04BF50CF}"/>
    <dgm:cxn modelId="{6A27E1E9-7360-4728-B053-CD83E7E205A9}" type="presOf" srcId="{C99187E4-83D7-4AB7-AFE1-3D0555D79C29}" destId="{6FD17741-1510-4594-AC31-55F56FE61EF9}" srcOrd="0" destOrd="0" presId="urn:microsoft.com/office/officeart/2016/7/layout/BasicLinearProcessNumbered"/>
    <dgm:cxn modelId="{153DBBEB-8770-4232-BAC9-F163B32926CD}" type="presOf" srcId="{BEB17AA8-95F8-45D4-82A4-7815A208CB04}" destId="{9FAE2898-D0EF-444C-BA78-54B39635D2E9}" srcOrd="0" destOrd="0" presId="urn:microsoft.com/office/officeart/2016/7/layout/BasicLinearProcessNumbered"/>
    <dgm:cxn modelId="{F56969F7-2B1C-4ADC-B827-4F501F03DE3C}" type="presOf" srcId="{FAFDF0E8-0D4F-4ED7-A45F-61814150B5BB}" destId="{96914D79-FAB8-4C0C-9175-2B92162641A3}" srcOrd="0" destOrd="0" presId="urn:microsoft.com/office/officeart/2016/7/layout/BasicLinearProcessNumbered"/>
    <dgm:cxn modelId="{1AA57B0D-F4D2-469D-98EF-6CEE172B573A}" type="presParOf" srcId="{DC72D46E-F914-44CD-B139-1070650CA0B6}" destId="{B87A9DFC-7CDA-40AD-9AC6-8EA9D7229BE8}" srcOrd="0" destOrd="0" presId="urn:microsoft.com/office/officeart/2016/7/layout/BasicLinearProcessNumbered"/>
    <dgm:cxn modelId="{D1BCFBE6-6225-4CC4-A00C-A7AAB6031D96}" type="presParOf" srcId="{B87A9DFC-7CDA-40AD-9AC6-8EA9D7229BE8}" destId="{5149BA42-5077-42B9-B073-86743D8F867E}" srcOrd="0" destOrd="0" presId="urn:microsoft.com/office/officeart/2016/7/layout/BasicLinearProcessNumbered"/>
    <dgm:cxn modelId="{E3F3958E-9E46-4726-B000-DB97D0714293}" type="presParOf" srcId="{B87A9DFC-7CDA-40AD-9AC6-8EA9D7229BE8}" destId="{13E7A3E0-C301-430E-A621-449A0B9FD065}" srcOrd="1" destOrd="0" presId="urn:microsoft.com/office/officeart/2016/7/layout/BasicLinearProcessNumbered"/>
    <dgm:cxn modelId="{BBC27302-ECCA-431A-A51D-996A823E31C8}" type="presParOf" srcId="{B87A9DFC-7CDA-40AD-9AC6-8EA9D7229BE8}" destId="{BC7CCF8E-E093-433D-A065-ABC720185CC3}" srcOrd="2" destOrd="0" presId="urn:microsoft.com/office/officeart/2016/7/layout/BasicLinearProcessNumbered"/>
    <dgm:cxn modelId="{77AFDFD1-EAFD-40FF-9F99-C9C377847DDC}" type="presParOf" srcId="{B87A9DFC-7CDA-40AD-9AC6-8EA9D7229BE8}" destId="{6BE790EB-5FD2-4178-A233-91EF24A1377B}" srcOrd="3" destOrd="0" presId="urn:microsoft.com/office/officeart/2016/7/layout/BasicLinearProcessNumbered"/>
    <dgm:cxn modelId="{E3A6EF7F-6683-4C4D-B886-15BA857C6A13}" type="presParOf" srcId="{DC72D46E-F914-44CD-B139-1070650CA0B6}" destId="{2F1199DE-0619-4725-BE6E-6FEC0414DD6A}" srcOrd="1" destOrd="0" presId="urn:microsoft.com/office/officeart/2016/7/layout/BasicLinearProcessNumbered"/>
    <dgm:cxn modelId="{0CE2BD1D-3A3B-490D-AE68-60C2D0AC0492}" type="presParOf" srcId="{DC72D46E-F914-44CD-B139-1070650CA0B6}" destId="{A25C821E-87F5-4BDB-A8B5-414FE462C921}" srcOrd="2" destOrd="0" presId="urn:microsoft.com/office/officeart/2016/7/layout/BasicLinearProcessNumbered"/>
    <dgm:cxn modelId="{8968DA7C-B7CD-40A3-8894-3153ECEC38E8}" type="presParOf" srcId="{A25C821E-87F5-4BDB-A8B5-414FE462C921}" destId="{AEA3DE0A-6979-47E3-89A1-550EA0EE18C2}" srcOrd="0" destOrd="0" presId="urn:microsoft.com/office/officeart/2016/7/layout/BasicLinearProcessNumbered"/>
    <dgm:cxn modelId="{149679DD-74A4-453C-BBE9-D34E1BF3917B}" type="presParOf" srcId="{A25C821E-87F5-4BDB-A8B5-414FE462C921}" destId="{6FD17741-1510-4594-AC31-55F56FE61EF9}" srcOrd="1" destOrd="0" presId="urn:microsoft.com/office/officeart/2016/7/layout/BasicLinearProcessNumbered"/>
    <dgm:cxn modelId="{09782319-19FF-49DB-BC52-4444CE8D31B0}" type="presParOf" srcId="{A25C821E-87F5-4BDB-A8B5-414FE462C921}" destId="{951E2324-50B0-4A2E-A3F3-6243EEAA675F}" srcOrd="2" destOrd="0" presId="urn:microsoft.com/office/officeart/2016/7/layout/BasicLinearProcessNumbered"/>
    <dgm:cxn modelId="{7526258A-AEF5-47FE-8418-FE820449781C}" type="presParOf" srcId="{A25C821E-87F5-4BDB-A8B5-414FE462C921}" destId="{5F821E9B-8620-4CF2-8917-397CB8A671AF}" srcOrd="3" destOrd="0" presId="urn:microsoft.com/office/officeart/2016/7/layout/BasicLinearProcessNumbered"/>
    <dgm:cxn modelId="{A340BE1E-D38B-4300-908D-F867B848892E}" type="presParOf" srcId="{DC72D46E-F914-44CD-B139-1070650CA0B6}" destId="{B7CAFE91-A480-4D54-9BDF-0EEABD1CC07F}" srcOrd="3" destOrd="0" presId="urn:microsoft.com/office/officeart/2016/7/layout/BasicLinearProcessNumbered"/>
    <dgm:cxn modelId="{BEE7A21A-A227-4321-BF1A-B055BC790661}" type="presParOf" srcId="{DC72D46E-F914-44CD-B139-1070650CA0B6}" destId="{5702A3C7-202D-4B1D-AD74-34DE804FAE7F}" srcOrd="4" destOrd="0" presId="urn:microsoft.com/office/officeart/2016/7/layout/BasicLinearProcessNumbered"/>
    <dgm:cxn modelId="{9DA8335B-B0CB-4EA0-9167-E90BBFE6A520}" type="presParOf" srcId="{5702A3C7-202D-4B1D-AD74-34DE804FAE7F}" destId="{9FAE2898-D0EF-444C-BA78-54B39635D2E9}" srcOrd="0" destOrd="0" presId="urn:microsoft.com/office/officeart/2016/7/layout/BasicLinearProcessNumbered"/>
    <dgm:cxn modelId="{931A9F9C-3FEB-4650-ADF1-78A3F03A53B5}" type="presParOf" srcId="{5702A3C7-202D-4B1D-AD74-34DE804FAE7F}" destId="{188F66E2-C559-4ACC-9F67-9157FDE41FE8}" srcOrd="1" destOrd="0" presId="urn:microsoft.com/office/officeart/2016/7/layout/BasicLinearProcessNumbered"/>
    <dgm:cxn modelId="{384651CC-476D-47AD-8331-87521D1C64A9}" type="presParOf" srcId="{5702A3C7-202D-4B1D-AD74-34DE804FAE7F}" destId="{67142A1F-110C-46A5-9A03-B0004B1BDB6E}" srcOrd="2" destOrd="0" presId="urn:microsoft.com/office/officeart/2016/7/layout/BasicLinearProcessNumbered"/>
    <dgm:cxn modelId="{B6CE0935-1BBB-431F-8AD1-43A93B24B6A7}" type="presParOf" srcId="{5702A3C7-202D-4B1D-AD74-34DE804FAE7F}" destId="{839A50B4-311C-463E-BB85-FDB8EBE3585F}" srcOrd="3" destOrd="0" presId="urn:microsoft.com/office/officeart/2016/7/layout/BasicLinearProcessNumbered"/>
    <dgm:cxn modelId="{98AC8915-A3B7-455E-868A-51F86EA9EDE0}" type="presParOf" srcId="{DC72D46E-F914-44CD-B139-1070650CA0B6}" destId="{155A32A6-917F-4120-98A1-3CD6639553F2}" srcOrd="5" destOrd="0" presId="urn:microsoft.com/office/officeart/2016/7/layout/BasicLinearProcessNumbered"/>
    <dgm:cxn modelId="{AB5A4B5E-A8E1-4DB7-B4D3-83FB1000CCB4}" type="presParOf" srcId="{DC72D46E-F914-44CD-B139-1070650CA0B6}" destId="{48056EBA-DC44-437E-9B35-13A3F33FA564}" srcOrd="6" destOrd="0" presId="urn:microsoft.com/office/officeart/2016/7/layout/BasicLinearProcessNumbered"/>
    <dgm:cxn modelId="{D785D72F-0BE5-47C5-A4F0-E0F35C832A34}" type="presParOf" srcId="{48056EBA-DC44-437E-9B35-13A3F33FA564}" destId="{1B99FD4A-F54C-4465-8132-C918AD95BC75}" srcOrd="0" destOrd="0" presId="urn:microsoft.com/office/officeart/2016/7/layout/BasicLinearProcessNumbered"/>
    <dgm:cxn modelId="{DFF68D1B-58A3-47E8-A21A-1133F42BF8D1}" type="presParOf" srcId="{48056EBA-DC44-437E-9B35-13A3F33FA564}" destId="{E32BBC11-6E73-4B13-85A0-E97DF6AC2D57}" srcOrd="1" destOrd="0" presId="urn:microsoft.com/office/officeart/2016/7/layout/BasicLinearProcessNumbered"/>
    <dgm:cxn modelId="{53D690A1-35F8-489F-ABF0-4F5D228137AE}" type="presParOf" srcId="{48056EBA-DC44-437E-9B35-13A3F33FA564}" destId="{7EB10A3F-EB28-4A98-8272-2B15964F2A2E}" srcOrd="2" destOrd="0" presId="urn:microsoft.com/office/officeart/2016/7/layout/BasicLinearProcessNumbered"/>
    <dgm:cxn modelId="{107FC531-0F50-42E9-AFA6-A58200CB995C}" type="presParOf" srcId="{48056EBA-DC44-437E-9B35-13A3F33FA564}" destId="{4869BCC8-D963-4F98-BE8C-07C84B376971}" srcOrd="3" destOrd="0" presId="urn:microsoft.com/office/officeart/2016/7/layout/BasicLinearProcessNumbered"/>
    <dgm:cxn modelId="{2CD7030A-EB66-4D7F-8703-6FE12BEB1DE5}" type="presParOf" srcId="{DC72D46E-F914-44CD-B139-1070650CA0B6}" destId="{15D312F0-1908-48DF-B746-968F3CC0E90E}" srcOrd="7" destOrd="0" presId="urn:microsoft.com/office/officeart/2016/7/layout/BasicLinearProcessNumbered"/>
    <dgm:cxn modelId="{18F668DE-3211-4ED3-9D09-C26F3C878F32}" type="presParOf" srcId="{DC72D46E-F914-44CD-B139-1070650CA0B6}" destId="{5A6F031B-A786-4EF7-B105-A3904FA3B418}" srcOrd="8" destOrd="0" presId="urn:microsoft.com/office/officeart/2016/7/layout/BasicLinearProcessNumbered"/>
    <dgm:cxn modelId="{A18A079C-9C7D-44EB-9000-B72B02F1BB87}" type="presParOf" srcId="{5A6F031B-A786-4EF7-B105-A3904FA3B418}" destId="{3C5BE60B-0758-4CB7-B597-0E550A102A95}" srcOrd="0" destOrd="0" presId="urn:microsoft.com/office/officeart/2016/7/layout/BasicLinearProcessNumbered"/>
    <dgm:cxn modelId="{53227A74-6AFB-4836-A726-B4C94FF4D400}" type="presParOf" srcId="{5A6F031B-A786-4EF7-B105-A3904FA3B418}" destId="{96914D79-FAB8-4C0C-9175-2B92162641A3}" srcOrd="1" destOrd="0" presId="urn:microsoft.com/office/officeart/2016/7/layout/BasicLinearProcessNumbered"/>
    <dgm:cxn modelId="{5C634AF9-56EC-4730-856B-822F8A18EFAA}" type="presParOf" srcId="{5A6F031B-A786-4EF7-B105-A3904FA3B418}" destId="{DED8D673-2FB9-4887-ACA1-A980A261FDBC}" srcOrd="2" destOrd="0" presId="urn:microsoft.com/office/officeart/2016/7/layout/BasicLinearProcessNumbered"/>
    <dgm:cxn modelId="{C426C21A-B17F-43A0-9510-F3898EE1305D}" type="presParOf" srcId="{5A6F031B-A786-4EF7-B105-A3904FA3B418}" destId="{36AA5810-AC68-4FAE-ABBB-074ABDE89A0A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1CCDEF-95B5-4BCB-AEAD-27CF9A5E70F0}" type="doc">
      <dgm:prSet loTypeId="urn:microsoft.com/office/officeart/2016/7/layout/LinearArrowProcessNumbered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D0004D1-1ED3-4E86-9266-2650683FC725}">
      <dgm:prSet/>
      <dgm:spPr/>
      <dgm:t>
        <a:bodyPr/>
        <a:lstStyle/>
        <a:p>
          <a:r>
            <a:rPr lang="en-US" b="1"/>
            <a:t>Enforce a maximum of five invalid logon attempts during a 15- minute timeframe.</a:t>
          </a:r>
          <a:endParaRPr lang="en-US"/>
        </a:p>
      </dgm:t>
    </dgm:pt>
    <dgm:pt modelId="{A8B48694-0362-4C81-AC34-38283A84824C}" type="parTrans" cxnId="{EA66665E-F93C-4EAB-A82A-146D47DFA727}">
      <dgm:prSet/>
      <dgm:spPr/>
      <dgm:t>
        <a:bodyPr/>
        <a:lstStyle/>
        <a:p>
          <a:endParaRPr lang="en-US"/>
        </a:p>
      </dgm:t>
    </dgm:pt>
    <dgm:pt modelId="{9EA0F16C-FD32-46E1-8DF5-A2ABD19AB6C0}" type="sibTrans" cxnId="{EA66665E-F93C-4EAB-A82A-146D47DFA727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18DC70DC-656B-4A6E-ACE0-A13BC6C71902}">
      <dgm:prSet/>
      <dgm:spPr/>
      <dgm:t>
        <a:bodyPr/>
        <a:lstStyle/>
        <a:p>
          <a:r>
            <a:rPr lang="en-US" b="1" dirty="0"/>
            <a:t>Enforce account or system lockout after excessive failed logon attempts until manually released by an administrator.</a:t>
          </a:r>
          <a:endParaRPr lang="en-US" dirty="0"/>
        </a:p>
      </dgm:t>
    </dgm:pt>
    <dgm:pt modelId="{3CFA34BE-CEF3-46D0-84F7-78B2C12BE2B4}" type="parTrans" cxnId="{68A74408-49D7-49A8-99CA-8F17009A6DFE}">
      <dgm:prSet/>
      <dgm:spPr/>
      <dgm:t>
        <a:bodyPr/>
        <a:lstStyle/>
        <a:p>
          <a:endParaRPr lang="en-US"/>
        </a:p>
      </dgm:t>
    </dgm:pt>
    <dgm:pt modelId="{0F781940-7F59-4895-A191-8EB554951F80}" type="sibTrans" cxnId="{68A74408-49D7-49A8-99CA-8F17009A6DFE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AFAD352E-E23A-4B37-868F-AD22D353B443}">
      <dgm:prSet/>
      <dgm:spPr/>
      <dgm:t>
        <a:bodyPr/>
        <a:lstStyle/>
        <a:p>
          <a:r>
            <a:rPr lang="en-US" b="1"/>
            <a:t>Users must acknowledge authorized use warnings before accessing the system.</a:t>
          </a:r>
          <a:endParaRPr lang="en-US"/>
        </a:p>
      </dgm:t>
    </dgm:pt>
    <dgm:pt modelId="{FD9D459D-91B0-4D5A-8FEE-562F0C2EFF14}" type="parTrans" cxnId="{6C49CBB3-4920-48A5-82B5-595F474E47DA}">
      <dgm:prSet/>
      <dgm:spPr/>
      <dgm:t>
        <a:bodyPr/>
        <a:lstStyle/>
        <a:p>
          <a:endParaRPr lang="en-US"/>
        </a:p>
      </dgm:t>
    </dgm:pt>
    <dgm:pt modelId="{D160F9E5-18AB-4D78-B922-1F52B27F95D5}" type="sibTrans" cxnId="{6C49CBB3-4920-48A5-82B5-595F474E47DA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0BD812DB-BFC5-491D-AA8B-68D57DCA47F0}">
      <dgm:prSet/>
      <dgm:spPr/>
      <dgm:t>
        <a:bodyPr/>
        <a:lstStyle/>
        <a:p>
          <a:r>
            <a:rPr lang="en-US" b="1"/>
            <a:t>Ensure that all devices used to access, process, or transmit CJI automatically initiate a device lock after no more than 30 minutes of inactivity.</a:t>
          </a:r>
          <a:endParaRPr lang="en-US"/>
        </a:p>
      </dgm:t>
    </dgm:pt>
    <dgm:pt modelId="{C18619F8-3812-4C79-808C-69BAF7B03D12}" type="parTrans" cxnId="{D38926A4-8FDF-45FF-9F88-0B4C5F0FE7AD}">
      <dgm:prSet/>
      <dgm:spPr/>
      <dgm:t>
        <a:bodyPr/>
        <a:lstStyle/>
        <a:p>
          <a:endParaRPr lang="en-US"/>
        </a:p>
      </dgm:t>
    </dgm:pt>
    <dgm:pt modelId="{018DA0FC-C437-41CE-BBAC-9B0A83009901}" type="sibTrans" cxnId="{D38926A4-8FDF-45FF-9F88-0B4C5F0FE7AD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DF3AE6F6-29EE-4472-8250-95D47696F122}">
      <dgm:prSet/>
      <dgm:spPr/>
      <dgm:t>
        <a:bodyPr/>
        <a:lstStyle/>
        <a:p>
          <a:r>
            <a:rPr lang="en-US" b="1"/>
            <a:t>Systems must require re-authentication after session lock activation.</a:t>
          </a:r>
          <a:endParaRPr lang="en-US"/>
        </a:p>
      </dgm:t>
    </dgm:pt>
    <dgm:pt modelId="{BD9F2F8C-E9F7-4352-A3F0-F9B2DBB77D30}" type="parTrans" cxnId="{5ACFBC0E-4C18-451E-80FA-9E902818D471}">
      <dgm:prSet/>
      <dgm:spPr/>
      <dgm:t>
        <a:bodyPr/>
        <a:lstStyle/>
        <a:p>
          <a:endParaRPr lang="en-US"/>
        </a:p>
      </dgm:t>
    </dgm:pt>
    <dgm:pt modelId="{2CAE618A-AF30-4866-A7F8-8480D98BC8F9}" type="sibTrans" cxnId="{5ACFBC0E-4C18-451E-80FA-9E902818D471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4923304E-AF46-41DC-B2DF-506606DE92FF}">
      <dgm:prSet/>
      <dgm:spPr/>
      <dgm:t>
        <a:bodyPr/>
        <a:lstStyle/>
        <a:p>
          <a:r>
            <a:rPr lang="en-US" b="1"/>
            <a:t>Locked devices must conceal CJI and sensitive data by displaying a generic lock screen to prevent unauthorized viewing.</a:t>
          </a:r>
          <a:endParaRPr lang="en-US"/>
        </a:p>
      </dgm:t>
    </dgm:pt>
    <dgm:pt modelId="{1C4EE5F3-D466-4BEF-BCD0-00719E4FA0D6}" type="parTrans" cxnId="{0C5A0D47-3C30-4878-888F-7D12CC056EB9}">
      <dgm:prSet/>
      <dgm:spPr/>
      <dgm:t>
        <a:bodyPr/>
        <a:lstStyle/>
        <a:p>
          <a:endParaRPr lang="en-US"/>
        </a:p>
      </dgm:t>
    </dgm:pt>
    <dgm:pt modelId="{CF7502C2-55B2-4EE8-9B98-929289E3FA80}" type="sibTrans" cxnId="{0C5A0D47-3C30-4878-888F-7D12CC056EB9}">
      <dgm:prSet phldrT="6" phldr="0"/>
      <dgm:spPr/>
      <dgm:t>
        <a:bodyPr/>
        <a:lstStyle/>
        <a:p>
          <a:r>
            <a:rPr lang="en-US"/>
            <a:t>6</a:t>
          </a:r>
        </a:p>
      </dgm:t>
    </dgm:pt>
    <dgm:pt modelId="{878761E5-ACFC-4CCC-8159-93100B11DD73}" type="pres">
      <dgm:prSet presAssocID="{F51CCDEF-95B5-4BCB-AEAD-27CF9A5E70F0}" presName="linearFlow" presStyleCnt="0">
        <dgm:presLayoutVars>
          <dgm:dir/>
          <dgm:animLvl val="lvl"/>
          <dgm:resizeHandles val="exact"/>
        </dgm:presLayoutVars>
      </dgm:prSet>
      <dgm:spPr/>
    </dgm:pt>
    <dgm:pt modelId="{BF3E438D-B1CF-4D12-A07B-0E810C2A7A7E}" type="pres">
      <dgm:prSet presAssocID="{9D0004D1-1ED3-4E86-9266-2650683FC725}" presName="compositeNode" presStyleCnt="0"/>
      <dgm:spPr/>
    </dgm:pt>
    <dgm:pt modelId="{3ADCDA55-AC54-4AB5-9212-9419EC946237}" type="pres">
      <dgm:prSet presAssocID="{9D0004D1-1ED3-4E86-9266-2650683FC725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6A1C8D28-3095-49DF-82B4-5535869EF406}" type="pres">
      <dgm:prSet presAssocID="{9D0004D1-1ED3-4E86-9266-2650683FC725}" presName="parSh" presStyleCnt="0"/>
      <dgm:spPr/>
    </dgm:pt>
    <dgm:pt modelId="{4E187F5B-EEB4-4B9C-84DC-1890F8E85C94}" type="pres">
      <dgm:prSet presAssocID="{9D0004D1-1ED3-4E86-9266-2650683FC725}" presName="lineNode" presStyleLbl="alignAccFollowNode1" presStyleIdx="0" presStyleCnt="18"/>
      <dgm:spPr/>
    </dgm:pt>
    <dgm:pt modelId="{EAD0EE2D-0430-46C4-9F15-1A90F43F4FA1}" type="pres">
      <dgm:prSet presAssocID="{9D0004D1-1ED3-4E86-9266-2650683FC725}" presName="lineArrowNode" presStyleLbl="alignAccFollowNode1" presStyleIdx="1" presStyleCnt="18"/>
      <dgm:spPr/>
    </dgm:pt>
    <dgm:pt modelId="{131520F1-8320-464C-B94D-592D5093C8BF}" type="pres">
      <dgm:prSet presAssocID="{9EA0F16C-FD32-46E1-8DF5-A2ABD19AB6C0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B8A5C525-A2DA-487D-AF71-6CB035B3B6AF}" type="pres">
      <dgm:prSet presAssocID="{9EA0F16C-FD32-46E1-8DF5-A2ABD19AB6C0}" presName="spacerBetweenCircleAndCallout" presStyleCnt="0">
        <dgm:presLayoutVars/>
      </dgm:prSet>
      <dgm:spPr/>
    </dgm:pt>
    <dgm:pt modelId="{B906C8D2-4049-44F5-BAEA-F66F47071017}" type="pres">
      <dgm:prSet presAssocID="{9D0004D1-1ED3-4E86-9266-2650683FC725}" presName="nodeText" presStyleLbl="alignAccFollowNode1" presStyleIdx="2" presStyleCnt="18">
        <dgm:presLayoutVars>
          <dgm:bulletEnabled val="1"/>
        </dgm:presLayoutVars>
      </dgm:prSet>
      <dgm:spPr/>
    </dgm:pt>
    <dgm:pt modelId="{8BBB819B-3F58-46D0-87D5-010F373E0181}" type="pres">
      <dgm:prSet presAssocID="{9EA0F16C-FD32-46E1-8DF5-A2ABD19AB6C0}" presName="sibTransComposite" presStyleCnt="0"/>
      <dgm:spPr/>
    </dgm:pt>
    <dgm:pt modelId="{D588265D-CBDB-446C-A04C-60BACB630778}" type="pres">
      <dgm:prSet presAssocID="{18DC70DC-656B-4A6E-ACE0-A13BC6C71902}" presName="compositeNode" presStyleCnt="0"/>
      <dgm:spPr/>
    </dgm:pt>
    <dgm:pt modelId="{0CB01CEE-D7A8-41A2-959E-BCCF8E5F727C}" type="pres">
      <dgm:prSet presAssocID="{18DC70DC-656B-4A6E-ACE0-A13BC6C71902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7E3BD3F7-7301-436E-BE1D-9A3B9C5FAF7B}" type="pres">
      <dgm:prSet presAssocID="{18DC70DC-656B-4A6E-ACE0-A13BC6C71902}" presName="parSh" presStyleCnt="0"/>
      <dgm:spPr/>
    </dgm:pt>
    <dgm:pt modelId="{D8DFCE07-E9E3-4742-AFDA-77B5751890AC}" type="pres">
      <dgm:prSet presAssocID="{18DC70DC-656B-4A6E-ACE0-A13BC6C71902}" presName="lineNode" presStyleLbl="alignAccFollowNode1" presStyleIdx="3" presStyleCnt="18"/>
      <dgm:spPr/>
    </dgm:pt>
    <dgm:pt modelId="{4F393771-6D7C-4632-807E-6D0F4A508614}" type="pres">
      <dgm:prSet presAssocID="{18DC70DC-656B-4A6E-ACE0-A13BC6C71902}" presName="lineArrowNode" presStyleLbl="alignAccFollowNode1" presStyleIdx="4" presStyleCnt="18"/>
      <dgm:spPr/>
    </dgm:pt>
    <dgm:pt modelId="{50575334-1C0E-4794-B96D-A26C2AA52C37}" type="pres">
      <dgm:prSet presAssocID="{0F781940-7F59-4895-A191-8EB554951F80}" presName="sibTransNodeCircle" presStyleLbl="alignNode1" presStyleIdx="1" presStyleCnt="6">
        <dgm:presLayoutVars>
          <dgm:chMax val="0"/>
          <dgm:bulletEnabled/>
        </dgm:presLayoutVars>
      </dgm:prSet>
      <dgm:spPr/>
    </dgm:pt>
    <dgm:pt modelId="{E2FC0DFD-E5FA-40CA-9E5D-74D15EAA8405}" type="pres">
      <dgm:prSet presAssocID="{0F781940-7F59-4895-A191-8EB554951F80}" presName="spacerBetweenCircleAndCallout" presStyleCnt="0">
        <dgm:presLayoutVars/>
      </dgm:prSet>
      <dgm:spPr/>
    </dgm:pt>
    <dgm:pt modelId="{11D33611-BEBF-44B9-A48D-915B204A5711}" type="pres">
      <dgm:prSet presAssocID="{18DC70DC-656B-4A6E-ACE0-A13BC6C71902}" presName="nodeText" presStyleLbl="alignAccFollowNode1" presStyleIdx="5" presStyleCnt="18">
        <dgm:presLayoutVars>
          <dgm:bulletEnabled val="1"/>
        </dgm:presLayoutVars>
      </dgm:prSet>
      <dgm:spPr/>
    </dgm:pt>
    <dgm:pt modelId="{85DB5C67-B9C2-4F6D-A69B-53A5668B11B7}" type="pres">
      <dgm:prSet presAssocID="{0F781940-7F59-4895-A191-8EB554951F80}" presName="sibTransComposite" presStyleCnt="0"/>
      <dgm:spPr/>
    </dgm:pt>
    <dgm:pt modelId="{E70807E4-8BB8-4A47-88C6-7D9A4266C014}" type="pres">
      <dgm:prSet presAssocID="{AFAD352E-E23A-4B37-868F-AD22D353B443}" presName="compositeNode" presStyleCnt="0"/>
      <dgm:spPr/>
    </dgm:pt>
    <dgm:pt modelId="{A387D830-7D1A-407B-BB35-F0763655164A}" type="pres">
      <dgm:prSet presAssocID="{AFAD352E-E23A-4B37-868F-AD22D353B44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FB92D9FF-1F32-47DC-8EC7-74A8BB5A6892}" type="pres">
      <dgm:prSet presAssocID="{AFAD352E-E23A-4B37-868F-AD22D353B443}" presName="parSh" presStyleCnt="0"/>
      <dgm:spPr/>
    </dgm:pt>
    <dgm:pt modelId="{C3820766-5616-4B83-82F2-4796843D6769}" type="pres">
      <dgm:prSet presAssocID="{AFAD352E-E23A-4B37-868F-AD22D353B443}" presName="lineNode" presStyleLbl="alignAccFollowNode1" presStyleIdx="6" presStyleCnt="18"/>
      <dgm:spPr/>
    </dgm:pt>
    <dgm:pt modelId="{52540BE3-10AA-4796-A123-CA65B907F233}" type="pres">
      <dgm:prSet presAssocID="{AFAD352E-E23A-4B37-868F-AD22D353B443}" presName="lineArrowNode" presStyleLbl="alignAccFollowNode1" presStyleIdx="7" presStyleCnt="18"/>
      <dgm:spPr/>
    </dgm:pt>
    <dgm:pt modelId="{E4F576BD-8D31-4A1D-98EA-1E0AF84A4836}" type="pres">
      <dgm:prSet presAssocID="{D160F9E5-18AB-4D78-B922-1F52B27F95D5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7D38BF52-7945-4B6E-B8B9-91D305032DC5}" type="pres">
      <dgm:prSet presAssocID="{D160F9E5-18AB-4D78-B922-1F52B27F95D5}" presName="spacerBetweenCircleAndCallout" presStyleCnt="0">
        <dgm:presLayoutVars/>
      </dgm:prSet>
      <dgm:spPr/>
    </dgm:pt>
    <dgm:pt modelId="{037E0408-16D9-4CAE-8ABD-396B6CD9939A}" type="pres">
      <dgm:prSet presAssocID="{AFAD352E-E23A-4B37-868F-AD22D353B443}" presName="nodeText" presStyleLbl="alignAccFollowNode1" presStyleIdx="8" presStyleCnt="18">
        <dgm:presLayoutVars>
          <dgm:bulletEnabled val="1"/>
        </dgm:presLayoutVars>
      </dgm:prSet>
      <dgm:spPr/>
    </dgm:pt>
    <dgm:pt modelId="{3EA3E9D1-50D9-4B23-9B91-1CC742CC6E91}" type="pres">
      <dgm:prSet presAssocID="{D160F9E5-18AB-4D78-B922-1F52B27F95D5}" presName="sibTransComposite" presStyleCnt="0"/>
      <dgm:spPr/>
    </dgm:pt>
    <dgm:pt modelId="{705C3FB5-B005-4481-9A24-549C23A8FA07}" type="pres">
      <dgm:prSet presAssocID="{0BD812DB-BFC5-491D-AA8B-68D57DCA47F0}" presName="compositeNode" presStyleCnt="0"/>
      <dgm:spPr/>
    </dgm:pt>
    <dgm:pt modelId="{521A9D5C-BB68-4CDF-B31C-24A4C29952EA}" type="pres">
      <dgm:prSet presAssocID="{0BD812DB-BFC5-491D-AA8B-68D57DCA47F0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7E8AF3AC-F3A8-4DC4-BE47-4E3209AF5CE4}" type="pres">
      <dgm:prSet presAssocID="{0BD812DB-BFC5-491D-AA8B-68D57DCA47F0}" presName="parSh" presStyleCnt="0"/>
      <dgm:spPr/>
    </dgm:pt>
    <dgm:pt modelId="{38680FD0-E255-4ECF-BD22-3E2063943D74}" type="pres">
      <dgm:prSet presAssocID="{0BD812DB-BFC5-491D-AA8B-68D57DCA47F0}" presName="lineNode" presStyleLbl="alignAccFollowNode1" presStyleIdx="9" presStyleCnt="18"/>
      <dgm:spPr/>
    </dgm:pt>
    <dgm:pt modelId="{05E73802-56F8-4597-8AFB-4DD44ECDE9BE}" type="pres">
      <dgm:prSet presAssocID="{0BD812DB-BFC5-491D-AA8B-68D57DCA47F0}" presName="lineArrowNode" presStyleLbl="alignAccFollowNode1" presStyleIdx="10" presStyleCnt="18"/>
      <dgm:spPr/>
    </dgm:pt>
    <dgm:pt modelId="{D191B3AB-2A40-4B75-AF65-DB6E5A466DAF}" type="pres">
      <dgm:prSet presAssocID="{018DA0FC-C437-41CE-BBAC-9B0A83009901}" presName="sibTransNodeCircle" presStyleLbl="alignNode1" presStyleIdx="3" presStyleCnt="6">
        <dgm:presLayoutVars>
          <dgm:chMax val="0"/>
          <dgm:bulletEnabled/>
        </dgm:presLayoutVars>
      </dgm:prSet>
      <dgm:spPr/>
    </dgm:pt>
    <dgm:pt modelId="{3BB4C1AC-3EA5-41BC-BA80-C1B7E573BEF3}" type="pres">
      <dgm:prSet presAssocID="{018DA0FC-C437-41CE-BBAC-9B0A83009901}" presName="spacerBetweenCircleAndCallout" presStyleCnt="0">
        <dgm:presLayoutVars/>
      </dgm:prSet>
      <dgm:spPr/>
    </dgm:pt>
    <dgm:pt modelId="{58867FB3-B166-4CDF-894E-0CDD6247073A}" type="pres">
      <dgm:prSet presAssocID="{0BD812DB-BFC5-491D-AA8B-68D57DCA47F0}" presName="nodeText" presStyleLbl="alignAccFollowNode1" presStyleIdx="11" presStyleCnt="18">
        <dgm:presLayoutVars>
          <dgm:bulletEnabled val="1"/>
        </dgm:presLayoutVars>
      </dgm:prSet>
      <dgm:spPr/>
    </dgm:pt>
    <dgm:pt modelId="{DEE45C1B-261B-4B26-8344-F5F2917318E5}" type="pres">
      <dgm:prSet presAssocID="{018DA0FC-C437-41CE-BBAC-9B0A83009901}" presName="sibTransComposite" presStyleCnt="0"/>
      <dgm:spPr/>
    </dgm:pt>
    <dgm:pt modelId="{D4AF7546-7927-419B-BC93-42F364027709}" type="pres">
      <dgm:prSet presAssocID="{DF3AE6F6-29EE-4472-8250-95D47696F122}" presName="compositeNode" presStyleCnt="0"/>
      <dgm:spPr/>
    </dgm:pt>
    <dgm:pt modelId="{45613CFE-3F6C-463A-B1E4-90B2BE26D4D7}" type="pres">
      <dgm:prSet presAssocID="{DF3AE6F6-29EE-4472-8250-95D47696F122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8A95422F-179C-4ED9-82C4-494C746004B5}" type="pres">
      <dgm:prSet presAssocID="{DF3AE6F6-29EE-4472-8250-95D47696F122}" presName="parSh" presStyleCnt="0"/>
      <dgm:spPr/>
    </dgm:pt>
    <dgm:pt modelId="{250420B6-18D8-455C-BA5E-98474729D267}" type="pres">
      <dgm:prSet presAssocID="{DF3AE6F6-29EE-4472-8250-95D47696F122}" presName="lineNode" presStyleLbl="alignAccFollowNode1" presStyleIdx="12" presStyleCnt="18"/>
      <dgm:spPr/>
    </dgm:pt>
    <dgm:pt modelId="{4DD5E97E-F69A-42CF-94AD-59467B0A07AE}" type="pres">
      <dgm:prSet presAssocID="{DF3AE6F6-29EE-4472-8250-95D47696F122}" presName="lineArrowNode" presStyleLbl="alignAccFollowNode1" presStyleIdx="13" presStyleCnt="18"/>
      <dgm:spPr/>
    </dgm:pt>
    <dgm:pt modelId="{2B596D0B-1E39-4038-9D7D-BE2FB70D59F5}" type="pres">
      <dgm:prSet presAssocID="{2CAE618A-AF30-4866-A7F8-8480D98BC8F9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51B1EBD0-E289-44EA-BBC8-CDBD3F797594}" type="pres">
      <dgm:prSet presAssocID="{2CAE618A-AF30-4866-A7F8-8480D98BC8F9}" presName="spacerBetweenCircleAndCallout" presStyleCnt="0">
        <dgm:presLayoutVars/>
      </dgm:prSet>
      <dgm:spPr/>
    </dgm:pt>
    <dgm:pt modelId="{6524828F-EE23-4DF3-B962-5F5CAF28DF85}" type="pres">
      <dgm:prSet presAssocID="{DF3AE6F6-29EE-4472-8250-95D47696F122}" presName="nodeText" presStyleLbl="alignAccFollowNode1" presStyleIdx="14" presStyleCnt="18">
        <dgm:presLayoutVars>
          <dgm:bulletEnabled val="1"/>
        </dgm:presLayoutVars>
      </dgm:prSet>
      <dgm:spPr/>
    </dgm:pt>
    <dgm:pt modelId="{069A7FF2-940E-412F-A4A0-D0577D520211}" type="pres">
      <dgm:prSet presAssocID="{2CAE618A-AF30-4866-A7F8-8480D98BC8F9}" presName="sibTransComposite" presStyleCnt="0"/>
      <dgm:spPr/>
    </dgm:pt>
    <dgm:pt modelId="{CA9AC3A4-9286-4AD3-95BB-797974067368}" type="pres">
      <dgm:prSet presAssocID="{4923304E-AF46-41DC-B2DF-506606DE92FF}" presName="compositeNode" presStyleCnt="0"/>
      <dgm:spPr/>
    </dgm:pt>
    <dgm:pt modelId="{CD480C49-3194-4FCD-99AC-7B060A69B092}" type="pres">
      <dgm:prSet presAssocID="{4923304E-AF46-41DC-B2DF-506606DE92FF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51E07F1E-D470-47C1-AAB6-C17FC899F3FD}" type="pres">
      <dgm:prSet presAssocID="{4923304E-AF46-41DC-B2DF-506606DE92FF}" presName="parSh" presStyleCnt="0"/>
      <dgm:spPr/>
    </dgm:pt>
    <dgm:pt modelId="{E717B024-3615-4AB7-AF6C-45F70314F527}" type="pres">
      <dgm:prSet presAssocID="{4923304E-AF46-41DC-B2DF-506606DE92FF}" presName="lineNode" presStyleLbl="alignAccFollowNode1" presStyleIdx="15" presStyleCnt="18"/>
      <dgm:spPr/>
    </dgm:pt>
    <dgm:pt modelId="{D7A212E1-D1E3-450D-8DFF-01D9930C1DE5}" type="pres">
      <dgm:prSet presAssocID="{4923304E-AF46-41DC-B2DF-506606DE92FF}" presName="lineArrowNode" presStyleLbl="alignAccFollowNode1" presStyleIdx="16" presStyleCnt="18"/>
      <dgm:spPr/>
    </dgm:pt>
    <dgm:pt modelId="{68F9737D-CF83-4562-BA4D-60376C7E6D07}" type="pres">
      <dgm:prSet presAssocID="{CF7502C2-55B2-4EE8-9B98-929289E3FA80}" presName="sibTransNodeCircle" presStyleLbl="alignNode1" presStyleIdx="5" presStyleCnt="6">
        <dgm:presLayoutVars>
          <dgm:chMax val="0"/>
          <dgm:bulletEnabled/>
        </dgm:presLayoutVars>
      </dgm:prSet>
      <dgm:spPr/>
    </dgm:pt>
    <dgm:pt modelId="{4289B323-D549-4F0A-8114-577E52FD79E0}" type="pres">
      <dgm:prSet presAssocID="{CF7502C2-55B2-4EE8-9B98-929289E3FA80}" presName="spacerBetweenCircleAndCallout" presStyleCnt="0">
        <dgm:presLayoutVars/>
      </dgm:prSet>
      <dgm:spPr/>
    </dgm:pt>
    <dgm:pt modelId="{8F057302-347C-47C4-9913-984778EBA2F5}" type="pres">
      <dgm:prSet presAssocID="{4923304E-AF46-41DC-B2DF-506606DE92FF}" presName="nodeText" presStyleLbl="alignAccFollowNode1" presStyleIdx="17" presStyleCnt="18">
        <dgm:presLayoutVars>
          <dgm:bulletEnabled val="1"/>
        </dgm:presLayoutVars>
      </dgm:prSet>
      <dgm:spPr/>
    </dgm:pt>
  </dgm:ptLst>
  <dgm:cxnLst>
    <dgm:cxn modelId="{68A74408-49D7-49A8-99CA-8F17009A6DFE}" srcId="{F51CCDEF-95B5-4BCB-AEAD-27CF9A5E70F0}" destId="{18DC70DC-656B-4A6E-ACE0-A13BC6C71902}" srcOrd="1" destOrd="0" parTransId="{3CFA34BE-CEF3-46D0-84F7-78B2C12BE2B4}" sibTransId="{0F781940-7F59-4895-A191-8EB554951F80}"/>
    <dgm:cxn modelId="{5ACFBC0E-4C18-451E-80FA-9E902818D471}" srcId="{F51CCDEF-95B5-4BCB-AEAD-27CF9A5E70F0}" destId="{DF3AE6F6-29EE-4472-8250-95D47696F122}" srcOrd="4" destOrd="0" parTransId="{BD9F2F8C-E9F7-4352-A3F0-F9B2DBB77D30}" sibTransId="{2CAE618A-AF30-4866-A7F8-8480D98BC8F9}"/>
    <dgm:cxn modelId="{2D76611A-8A02-4378-AA1D-97E9EF2F615F}" type="presOf" srcId="{4923304E-AF46-41DC-B2DF-506606DE92FF}" destId="{8F057302-347C-47C4-9913-984778EBA2F5}" srcOrd="0" destOrd="0" presId="urn:microsoft.com/office/officeart/2016/7/layout/LinearArrowProcessNumbered"/>
    <dgm:cxn modelId="{45833B22-A9F5-488E-8E84-0F255A07CACB}" type="presOf" srcId="{0F781940-7F59-4895-A191-8EB554951F80}" destId="{50575334-1C0E-4794-B96D-A26C2AA52C37}" srcOrd="0" destOrd="0" presId="urn:microsoft.com/office/officeart/2016/7/layout/LinearArrowProcessNumbered"/>
    <dgm:cxn modelId="{EA66665E-F93C-4EAB-A82A-146D47DFA727}" srcId="{F51CCDEF-95B5-4BCB-AEAD-27CF9A5E70F0}" destId="{9D0004D1-1ED3-4E86-9266-2650683FC725}" srcOrd="0" destOrd="0" parTransId="{A8B48694-0362-4C81-AC34-38283A84824C}" sibTransId="{9EA0F16C-FD32-46E1-8DF5-A2ABD19AB6C0}"/>
    <dgm:cxn modelId="{9C822C44-3691-413C-B4B3-69B62528E47C}" type="presOf" srcId="{0BD812DB-BFC5-491D-AA8B-68D57DCA47F0}" destId="{58867FB3-B166-4CDF-894E-0CDD6247073A}" srcOrd="0" destOrd="0" presId="urn:microsoft.com/office/officeart/2016/7/layout/LinearArrowProcessNumbered"/>
    <dgm:cxn modelId="{0C5A0D47-3C30-4878-888F-7D12CC056EB9}" srcId="{F51CCDEF-95B5-4BCB-AEAD-27CF9A5E70F0}" destId="{4923304E-AF46-41DC-B2DF-506606DE92FF}" srcOrd="5" destOrd="0" parTransId="{1C4EE5F3-D466-4BEF-BCD0-00719E4FA0D6}" sibTransId="{CF7502C2-55B2-4EE8-9B98-929289E3FA80}"/>
    <dgm:cxn modelId="{0F705D75-C4A7-43AA-A97E-42335AB37A36}" type="presOf" srcId="{AFAD352E-E23A-4B37-868F-AD22D353B443}" destId="{037E0408-16D9-4CAE-8ABD-396B6CD9939A}" srcOrd="0" destOrd="0" presId="urn:microsoft.com/office/officeart/2016/7/layout/LinearArrowProcessNumbered"/>
    <dgm:cxn modelId="{677BD67A-3E25-4D5A-AABA-77D4D8605F17}" type="presOf" srcId="{D160F9E5-18AB-4D78-B922-1F52B27F95D5}" destId="{E4F576BD-8D31-4A1D-98EA-1E0AF84A4836}" srcOrd="0" destOrd="0" presId="urn:microsoft.com/office/officeart/2016/7/layout/LinearArrowProcessNumbered"/>
    <dgm:cxn modelId="{0B509C7D-6FEF-49DE-91F3-D664B03C78F0}" type="presOf" srcId="{018DA0FC-C437-41CE-BBAC-9B0A83009901}" destId="{D191B3AB-2A40-4B75-AF65-DB6E5A466DAF}" srcOrd="0" destOrd="0" presId="urn:microsoft.com/office/officeart/2016/7/layout/LinearArrowProcessNumbered"/>
    <dgm:cxn modelId="{D38926A4-8FDF-45FF-9F88-0B4C5F0FE7AD}" srcId="{F51CCDEF-95B5-4BCB-AEAD-27CF9A5E70F0}" destId="{0BD812DB-BFC5-491D-AA8B-68D57DCA47F0}" srcOrd="3" destOrd="0" parTransId="{C18619F8-3812-4C79-808C-69BAF7B03D12}" sibTransId="{018DA0FC-C437-41CE-BBAC-9B0A83009901}"/>
    <dgm:cxn modelId="{6C49CBB3-4920-48A5-82B5-595F474E47DA}" srcId="{F51CCDEF-95B5-4BCB-AEAD-27CF9A5E70F0}" destId="{AFAD352E-E23A-4B37-868F-AD22D353B443}" srcOrd="2" destOrd="0" parTransId="{FD9D459D-91B0-4D5A-8FEE-562F0C2EFF14}" sibTransId="{D160F9E5-18AB-4D78-B922-1F52B27F95D5}"/>
    <dgm:cxn modelId="{6D4256B9-D06E-49E0-AD79-2D8C06892CA5}" type="presOf" srcId="{CF7502C2-55B2-4EE8-9B98-929289E3FA80}" destId="{68F9737D-CF83-4562-BA4D-60376C7E6D07}" srcOrd="0" destOrd="0" presId="urn:microsoft.com/office/officeart/2016/7/layout/LinearArrowProcessNumbered"/>
    <dgm:cxn modelId="{5382B3CE-8718-4D51-B25C-8D2212C5A016}" type="presOf" srcId="{9D0004D1-1ED3-4E86-9266-2650683FC725}" destId="{B906C8D2-4049-44F5-BAEA-F66F47071017}" srcOrd="0" destOrd="0" presId="urn:microsoft.com/office/officeart/2016/7/layout/LinearArrowProcessNumbered"/>
    <dgm:cxn modelId="{726F11DA-DBDD-467E-9360-1142C07081BE}" type="presOf" srcId="{2CAE618A-AF30-4866-A7F8-8480D98BC8F9}" destId="{2B596D0B-1E39-4038-9D7D-BE2FB70D59F5}" srcOrd="0" destOrd="0" presId="urn:microsoft.com/office/officeart/2016/7/layout/LinearArrowProcessNumbered"/>
    <dgm:cxn modelId="{C416D8F0-0B31-4344-BA1C-2B6650624715}" type="presOf" srcId="{18DC70DC-656B-4A6E-ACE0-A13BC6C71902}" destId="{11D33611-BEBF-44B9-A48D-915B204A5711}" srcOrd="0" destOrd="0" presId="urn:microsoft.com/office/officeart/2016/7/layout/LinearArrowProcessNumbered"/>
    <dgm:cxn modelId="{8A6987F7-A8CF-4CD3-96F3-CADEB561DC17}" type="presOf" srcId="{DF3AE6F6-29EE-4472-8250-95D47696F122}" destId="{6524828F-EE23-4DF3-B962-5F5CAF28DF85}" srcOrd="0" destOrd="0" presId="urn:microsoft.com/office/officeart/2016/7/layout/LinearArrowProcessNumbered"/>
    <dgm:cxn modelId="{72D50AFA-DC5E-47B6-B103-645F066942C7}" type="presOf" srcId="{F51CCDEF-95B5-4BCB-AEAD-27CF9A5E70F0}" destId="{878761E5-ACFC-4CCC-8159-93100B11DD73}" srcOrd="0" destOrd="0" presId="urn:microsoft.com/office/officeart/2016/7/layout/LinearArrowProcessNumbered"/>
    <dgm:cxn modelId="{7A525FFA-06E2-4910-9D62-FC35A6FDD903}" type="presOf" srcId="{9EA0F16C-FD32-46E1-8DF5-A2ABD19AB6C0}" destId="{131520F1-8320-464C-B94D-592D5093C8BF}" srcOrd="0" destOrd="0" presId="urn:microsoft.com/office/officeart/2016/7/layout/LinearArrowProcessNumbered"/>
    <dgm:cxn modelId="{4550E69C-C99B-4AA5-92E7-449AD324EEFF}" type="presParOf" srcId="{878761E5-ACFC-4CCC-8159-93100B11DD73}" destId="{BF3E438D-B1CF-4D12-A07B-0E810C2A7A7E}" srcOrd="0" destOrd="0" presId="urn:microsoft.com/office/officeart/2016/7/layout/LinearArrowProcessNumbered"/>
    <dgm:cxn modelId="{9489F22C-D038-442B-9243-D04AD8DF0E1C}" type="presParOf" srcId="{BF3E438D-B1CF-4D12-A07B-0E810C2A7A7E}" destId="{3ADCDA55-AC54-4AB5-9212-9419EC946237}" srcOrd="0" destOrd="0" presId="urn:microsoft.com/office/officeart/2016/7/layout/LinearArrowProcessNumbered"/>
    <dgm:cxn modelId="{C21FCA32-68D9-4440-854B-375CD67D71FA}" type="presParOf" srcId="{BF3E438D-B1CF-4D12-A07B-0E810C2A7A7E}" destId="{6A1C8D28-3095-49DF-82B4-5535869EF406}" srcOrd="1" destOrd="0" presId="urn:microsoft.com/office/officeart/2016/7/layout/LinearArrowProcessNumbered"/>
    <dgm:cxn modelId="{B1E8FE53-8BC8-45DC-99A2-313E5538CCCD}" type="presParOf" srcId="{6A1C8D28-3095-49DF-82B4-5535869EF406}" destId="{4E187F5B-EEB4-4B9C-84DC-1890F8E85C94}" srcOrd="0" destOrd="0" presId="urn:microsoft.com/office/officeart/2016/7/layout/LinearArrowProcessNumbered"/>
    <dgm:cxn modelId="{B805986F-C797-4733-92CC-134467EA817D}" type="presParOf" srcId="{6A1C8D28-3095-49DF-82B4-5535869EF406}" destId="{EAD0EE2D-0430-46C4-9F15-1A90F43F4FA1}" srcOrd="1" destOrd="0" presId="urn:microsoft.com/office/officeart/2016/7/layout/LinearArrowProcessNumbered"/>
    <dgm:cxn modelId="{7B3155E0-1CEE-4952-85CA-EC2AAD5DF92A}" type="presParOf" srcId="{6A1C8D28-3095-49DF-82B4-5535869EF406}" destId="{131520F1-8320-464C-B94D-592D5093C8BF}" srcOrd="2" destOrd="0" presId="urn:microsoft.com/office/officeart/2016/7/layout/LinearArrowProcessNumbered"/>
    <dgm:cxn modelId="{ABCAC112-225F-4418-B86F-A3F15CC7213F}" type="presParOf" srcId="{6A1C8D28-3095-49DF-82B4-5535869EF406}" destId="{B8A5C525-A2DA-487D-AF71-6CB035B3B6AF}" srcOrd="3" destOrd="0" presId="urn:microsoft.com/office/officeart/2016/7/layout/LinearArrowProcessNumbered"/>
    <dgm:cxn modelId="{AF336215-E110-46D2-A60F-2EFFB76551B1}" type="presParOf" srcId="{BF3E438D-B1CF-4D12-A07B-0E810C2A7A7E}" destId="{B906C8D2-4049-44F5-BAEA-F66F47071017}" srcOrd="2" destOrd="0" presId="urn:microsoft.com/office/officeart/2016/7/layout/LinearArrowProcessNumbered"/>
    <dgm:cxn modelId="{88BB989B-81EB-41E7-A34A-349AB05319C2}" type="presParOf" srcId="{878761E5-ACFC-4CCC-8159-93100B11DD73}" destId="{8BBB819B-3F58-46D0-87D5-010F373E0181}" srcOrd="1" destOrd="0" presId="urn:microsoft.com/office/officeart/2016/7/layout/LinearArrowProcessNumbered"/>
    <dgm:cxn modelId="{EC2BC0B4-DB68-4C21-9DE6-083C2E09C3D5}" type="presParOf" srcId="{878761E5-ACFC-4CCC-8159-93100B11DD73}" destId="{D588265D-CBDB-446C-A04C-60BACB630778}" srcOrd="2" destOrd="0" presId="urn:microsoft.com/office/officeart/2016/7/layout/LinearArrowProcessNumbered"/>
    <dgm:cxn modelId="{1D8839A0-1170-4C14-8642-A1F15C7590EF}" type="presParOf" srcId="{D588265D-CBDB-446C-A04C-60BACB630778}" destId="{0CB01CEE-D7A8-41A2-959E-BCCF8E5F727C}" srcOrd="0" destOrd="0" presId="urn:microsoft.com/office/officeart/2016/7/layout/LinearArrowProcessNumbered"/>
    <dgm:cxn modelId="{6831829B-DA11-4816-92A1-03686E0C7D04}" type="presParOf" srcId="{D588265D-CBDB-446C-A04C-60BACB630778}" destId="{7E3BD3F7-7301-436E-BE1D-9A3B9C5FAF7B}" srcOrd="1" destOrd="0" presId="urn:microsoft.com/office/officeart/2016/7/layout/LinearArrowProcessNumbered"/>
    <dgm:cxn modelId="{57CD5D7B-3D91-4584-8989-6EDBC187DCC8}" type="presParOf" srcId="{7E3BD3F7-7301-436E-BE1D-9A3B9C5FAF7B}" destId="{D8DFCE07-E9E3-4742-AFDA-77B5751890AC}" srcOrd="0" destOrd="0" presId="urn:microsoft.com/office/officeart/2016/7/layout/LinearArrowProcessNumbered"/>
    <dgm:cxn modelId="{24AA8A6C-5178-49EF-AA13-7E6FCB81CDAF}" type="presParOf" srcId="{7E3BD3F7-7301-436E-BE1D-9A3B9C5FAF7B}" destId="{4F393771-6D7C-4632-807E-6D0F4A508614}" srcOrd="1" destOrd="0" presId="urn:microsoft.com/office/officeart/2016/7/layout/LinearArrowProcessNumbered"/>
    <dgm:cxn modelId="{A948E667-91D9-4E05-B828-600E3B18ABDE}" type="presParOf" srcId="{7E3BD3F7-7301-436E-BE1D-9A3B9C5FAF7B}" destId="{50575334-1C0E-4794-B96D-A26C2AA52C37}" srcOrd="2" destOrd="0" presId="urn:microsoft.com/office/officeart/2016/7/layout/LinearArrowProcessNumbered"/>
    <dgm:cxn modelId="{F1464859-2AE8-4075-83D4-7AD6F9D52A13}" type="presParOf" srcId="{7E3BD3F7-7301-436E-BE1D-9A3B9C5FAF7B}" destId="{E2FC0DFD-E5FA-40CA-9E5D-74D15EAA8405}" srcOrd="3" destOrd="0" presId="urn:microsoft.com/office/officeart/2016/7/layout/LinearArrowProcessNumbered"/>
    <dgm:cxn modelId="{F9F8686F-33CD-4782-9174-4D986FE3E5B1}" type="presParOf" srcId="{D588265D-CBDB-446C-A04C-60BACB630778}" destId="{11D33611-BEBF-44B9-A48D-915B204A5711}" srcOrd="2" destOrd="0" presId="urn:microsoft.com/office/officeart/2016/7/layout/LinearArrowProcessNumbered"/>
    <dgm:cxn modelId="{25023E7A-7FE3-44B8-9043-3525479D2C1B}" type="presParOf" srcId="{878761E5-ACFC-4CCC-8159-93100B11DD73}" destId="{85DB5C67-B9C2-4F6D-A69B-53A5668B11B7}" srcOrd="3" destOrd="0" presId="urn:microsoft.com/office/officeart/2016/7/layout/LinearArrowProcessNumbered"/>
    <dgm:cxn modelId="{63CE0E97-EE3F-4A02-A7A9-EC6A1DB8E85B}" type="presParOf" srcId="{878761E5-ACFC-4CCC-8159-93100B11DD73}" destId="{E70807E4-8BB8-4A47-88C6-7D9A4266C014}" srcOrd="4" destOrd="0" presId="urn:microsoft.com/office/officeart/2016/7/layout/LinearArrowProcessNumbered"/>
    <dgm:cxn modelId="{8AA56B84-DBD9-4318-936B-36D576ACB24A}" type="presParOf" srcId="{E70807E4-8BB8-4A47-88C6-7D9A4266C014}" destId="{A387D830-7D1A-407B-BB35-F0763655164A}" srcOrd="0" destOrd="0" presId="urn:microsoft.com/office/officeart/2016/7/layout/LinearArrowProcessNumbered"/>
    <dgm:cxn modelId="{E090CEB1-73C4-425B-82D9-919D0E791385}" type="presParOf" srcId="{E70807E4-8BB8-4A47-88C6-7D9A4266C014}" destId="{FB92D9FF-1F32-47DC-8EC7-74A8BB5A6892}" srcOrd="1" destOrd="0" presId="urn:microsoft.com/office/officeart/2016/7/layout/LinearArrowProcessNumbered"/>
    <dgm:cxn modelId="{946D971B-9CD9-4C81-ADF7-6C05FFA96552}" type="presParOf" srcId="{FB92D9FF-1F32-47DC-8EC7-74A8BB5A6892}" destId="{C3820766-5616-4B83-82F2-4796843D6769}" srcOrd="0" destOrd="0" presId="urn:microsoft.com/office/officeart/2016/7/layout/LinearArrowProcessNumbered"/>
    <dgm:cxn modelId="{7637970B-8DD8-45DE-B801-5047CCE0A1DB}" type="presParOf" srcId="{FB92D9FF-1F32-47DC-8EC7-74A8BB5A6892}" destId="{52540BE3-10AA-4796-A123-CA65B907F233}" srcOrd="1" destOrd="0" presId="urn:microsoft.com/office/officeart/2016/7/layout/LinearArrowProcessNumbered"/>
    <dgm:cxn modelId="{0AF24E42-44BE-425E-92D5-92C40891314E}" type="presParOf" srcId="{FB92D9FF-1F32-47DC-8EC7-74A8BB5A6892}" destId="{E4F576BD-8D31-4A1D-98EA-1E0AF84A4836}" srcOrd="2" destOrd="0" presId="urn:microsoft.com/office/officeart/2016/7/layout/LinearArrowProcessNumbered"/>
    <dgm:cxn modelId="{173B72E3-E73D-4277-BEEF-BDA87CAF9A10}" type="presParOf" srcId="{FB92D9FF-1F32-47DC-8EC7-74A8BB5A6892}" destId="{7D38BF52-7945-4B6E-B8B9-91D305032DC5}" srcOrd="3" destOrd="0" presId="urn:microsoft.com/office/officeart/2016/7/layout/LinearArrowProcessNumbered"/>
    <dgm:cxn modelId="{7B5ACC3C-5099-456C-8F53-D90AA32116AB}" type="presParOf" srcId="{E70807E4-8BB8-4A47-88C6-7D9A4266C014}" destId="{037E0408-16D9-4CAE-8ABD-396B6CD9939A}" srcOrd="2" destOrd="0" presId="urn:microsoft.com/office/officeart/2016/7/layout/LinearArrowProcessNumbered"/>
    <dgm:cxn modelId="{603088C7-233C-43A8-98E7-AD4AFEE175F1}" type="presParOf" srcId="{878761E5-ACFC-4CCC-8159-93100B11DD73}" destId="{3EA3E9D1-50D9-4B23-9B91-1CC742CC6E91}" srcOrd="5" destOrd="0" presId="urn:microsoft.com/office/officeart/2016/7/layout/LinearArrowProcessNumbered"/>
    <dgm:cxn modelId="{759396E5-F0B5-48FE-BAD6-9EDF16D6F482}" type="presParOf" srcId="{878761E5-ACFC-4CCC-8159-93100B11DD73}" destId="{705C3FB5-B005-4481-9A24-549C23A8FA07}" srcOrd="6" destOrd="0" presId="urn:microsoft.com/office/officeart/2016/7/layout/LinearArrowProcessNumbered"/>
    <dgm:cxn modelId="{CB26A2DB-1817-4902-8E15-A365E98C213E}" type="presParOf" srcId="{705C3FB5-B005-4481-9A24-549C23A8FA07}" destId="{521A9D5C-BB68-4CDF-B31C-24A4C29952EA}" srcOrd="0" destOrd="0" presId="urn:microsoft.com/office/officeart/2016/7/layout/LinearArrowProcessNumbered"/>
    <dgm:cxn modelId="{4C986EB3-454D-4E5B-AFD2-CBDA3968289E}" type="presParOf" srcId="{705C3FB5-B005-4481-9A24-549C23A8FA07}" destId="{7E8AF3AC-F3A8-4DC4-BE47-4E3209AF5CE4}" srcOrd="1" destOrd="0" presId="urn:microsoft.com/office/officeart/2016/7/layout/LinearArrowProcessNumbered"/>
    <dgm:cxn modelId="{12246D7C-0204-4179-AA7D-F04EB3E3139E}" type="presParOf" srcId="{7E8AF3AC-F3A8-4DC4-BE47-4E3209AF5CE4}" destId="{38680FD0-E255-4ECF-BD22-3E2063943D74}" srcOrd="0" destOrd="0" presId="urn:microsoft.com/office/officeart/2016/7/layout/LinearArrowProcessNumbered"/>
    <dgm:cxn modelId="{9005F909-F18C-45A4-B9DE-95A2D2974B09}" type="presParOf" srcId="{7E8AF3AC-F3A8-4DC4-BE47-4E3209AF5CE4}" destId="{05E73802-56F8-4597-8AFB-4DD44ECDE9BE}" srcOrd="1" destOrd="0" presId="urn:microsoft.com/office/officeart/2016/7/layout/LinearArrowProcessNumbered"/>
    <dgm:cxn modelId="{D318E4EB-85ED-4BC4-86E3-5CAA82E194A5}" type="presParOf" srcId="{7E8AF3AC-F3A8-4DC4-BE47-4E3209AF5CE4}" destId="{D191B3AB-2A40-4B75-AF65-DB6E5A466DAF}" srcOrd="2" destOrd="0" presId="urn:microsoft.com/office/officeart/2016/7/layout/LinearArrowProcessNumbered"/>
    <dgm:cxn modelId="{9A25040C-A48B-42DD-A5FC-8635FF3BC2AA}" type="presParOf" srcId="{7E8AF3AC-F3A8-4DC4-BE47-4E3209AF5CE4}" destId="{3BB4C1AC-3EA5-41BC-BA80-C1B7E573BEF3}" srcOrd="3" destOrd="0" presId="urn:microsoft.com/office/officeart/2016/7/layout/LinearArrowProcessNumbered"/>
    <dgm:cxn modelId="{1BC9EE0A-0283-4878-9E5D-68CF6F267DB7}" type="presParOf" srcId="{705C3FB5-B005-4481-9A24-549C23A8FA07}" destId="{58867FB3-B166-4CDF-894E-0CDD6247073A}" srcOrd="2" destOrd="0" presId="urn:microsoft.com/office/officeart/2016/7/layout/LinearArrowProcessNumbered"/>
    <dgm:cxn modelId="{B598535B-B82F-467F-B988-3414B7620807}" type="presParOf" srcId="{878761E5-ACFC-4CCC-8159-93100B11DD73}" destId="{DEE45C1B-261B-4B26-8344-F5F2917318E5}" srcOrd="7" destOrd="0" presId="urn:microsoft.com/office/officeart/2016/7/layout/LinearArrowProcessNumbered"/>
    <dgm:cxn modelId="{D5753C71-BD2F-481C-9C67-D788A2C93C44}" type="presParOf" srcId="{878761E5-ACFC-4CCC-8159-93100B11DD73}" destId="{D4AF7546-7927-419B-BC93-42F364027709}" srcOrd="8" destOrd="0" presId="urn:microsoft.com/office/officeart/2016/7/layout/LinearArrowProcessNumbered"/>
    <dgm:cxn modelId="{344C3D47-9FB5-41F6-A8D0-DE827F79FD43}" type="presParOf" srcId="{D4AF7546-7927-419B-BC93-42F364027709}" destId="{45613CFE-3F6C-463A-B1E4-90B2BE26D4D7}" srcOrd="0" destOrd="0" presId="urn:microsoft.com/office/officeart/2016/7/layout/LinearArrowProcessNumbered"/>
    <dgm:cxn modelId="{8C62797D-72EA-4836-90D1-43A5EF3774EC}" type="presParOf" srcId="{D4AF7546-7927-419B-BC93-42F364027709}" destId="{8A95422F-179C-4ED9-82C4-494C746004B5}" srcOrd="1" destOrd="0" presId="urn:microsoft.com/office/officeart/2016/7/layout/LinearArrowProcessNumbered"/>
    <dgm:cxn modelId="{3AFC9BA5-2374-44BA-9A99-862B07217CBF}" type="presParOf" srcId="{8A95422F-179C-4ED9-82C4-494C746004B5}" destId="{250420B6-18D8-455C-BA5E-98474729D267}" srcOrd="0" destOrd="0" presId="urn:microsoft.com/office/officeart/2016/7/layout/LinearArrowProcessNumbered"/>
    <dgm:cxn modelId="{A6E5B4E4-4E13-4F77-BBE1-7BDE782AA8A5}" type="presParOf" srcId="{8A95422F-179C-4ED9-82C4-494C746004B5}" destId="{4DD5E97E-F69A-42CF-94AD-59467B0A07AE}" srcOrd="1" destOrd="0" presId="urn:microsoft.com/office/officeart/2016/7/layout/LinearArrowProcessNumbered"/>
    <dgm:cxn modelId="{9E88F031-F608-4850-9967-E827B0DE150D}" type="presParOf" srcId="{8A95422F-179C-4ED9-82C4-494C746004B5}" destId="{2B596D0B-1E39-4038-9D7D-BE2FB70D59F5}" srcOrd="2" destOrd="0" presId="urn:microsoft.com/office/officeart/2016/7/layout/LinearArrowProcessNumbered"/>
    <dgm:cxn modelId="{7184B060-2ADB-409B-828D-3D86DF6888BB}" type="presParOf" srcId="{8A95422F-179C-4ED9-82C4-494C746004B5}" destId="{51B1EBD0-E289-44EA-BBC8-CDBD3F797594}" srcOrd="3" destOrd="0" presId="urn:microsoft.com/office/officeart/2016/7/layout/LinearArrowProcessNumbered"/>
    <dgm:cxn modelId="{C5B411C7-8074-40C5-BEAC-EBAD9DD547BE}" type="presParOf" srcId="{D4AF7546-7927-419B-BC93-42F364027709}" destId="{6524828F-EE23-4DF3-B962-5F5CAF28DF85}" srcOrd="2" destOrd="0" presId="urn:microsoft.com/office/officeart/2016/7/layout/LinearArrowProcessNumbered"/>
    <dgm:cxn modelId="{71F9E4DB-4B5C-4F54-8F69-B21AD408B74A}" type="presParOf" srcId="{878761E5-ACFC-4CCC-8159-93100B11DD73}" destId="{069A7FF2-940E-412F-A4A0-D0577D520211}" srcOrd="9" destOrd="0" presId="urn:microsoft.com/office/officeart/2016/7/layout/LinearArrowProcessNumbered"/>
    <dgm:cxn modelId="{664C37B4-F914-4875-9F26-C4AC97F048F1}" type="presParOf" srcId="{878761E5-ACFC-4CCC-8159-93100B11DD73}" destId="{CA9AC3A4-9286-4AD3-95BB-797974067368}" srcOrd="10" destOrd="0" presId="urn:microsoft.com/office/officeart/2016/7/layout/LinearArrowProcessNumbered"/>
    <dgm:cxn modelId="{44F1D81E-2C92-4BFA-973D-795C1E90FF6B}" type="presParOf" srcId="{CA9AC3A4-9286-4AD3-95BB-797974067368}" destId="{CD480C49-3194-4FCD-99AC-7B060A69B092}" srcOrd="0" destOrd="0" presId="urn:microsoft.com/office/officeart/2016/7/layout/LinearArrowProcessNumbered"/>
    <dgm:cxn modelId="{076C1F34-4AD1-4284-BF5E-6484AF004C4C}" type="presParOf" srcId="{CA9AC3A4-9286-4AD3-95BB-797974067368}" destId="{51E07F1E-D470-47C1-AAB6-C17FC899F3FD}" srcOrd="1" destOrd="0" presId="urn:microsoft.com/office/officeart/2016/7/layout/LinearArrowProcessNumbered"/>
    <dgm:cxn modelId="{8773D0EC-9589-4B4E-A706-1BBD8F0F6DAA}" type="presParOf" srcId="{51E07F1E-D470-47C1-AAB6-C17FC899F3FD}" destId="{E717B024-3615-4AB7-AF6C-45F70314F527}" srcOrd="0" destOrd="0" presId="urn:microsoft.com/office/officeart/2016/7/layout/LinearArrowProcessNumbered"/>
    <dgm:cxn modelId="{7DFC7451-CFF5-41D7-9610-09A384BB0BC7}" type="presParOf" srcId="{51E07F1E-D470-47C1-AAB6-C17FC899F3FD}" destId="{D7A212E1-D1E3-450D-8DFF-01D9930C1DE5}" srcOrd="1" destOrd="0" presId="urn:microsoft.com/office/officeart/2016/7/layout/LinearArrowProcessNumbered"/>
    <dgm:cxn modelId="{88C07D69-D8E4-41DA-937B-DDE2B0AB0BA6}" type="presParOf" srcId="{51E07F1E-D470-47C1-AAB6-C17FC899F3FD}" destId="{68F9737D-CF83-4562-BA4D-60376C7E6D07}" srcOrd="2" destOrd="0" presId="urn:microsoft.com/office/officeart/2016/7/layout/LinearArrowProcessNumbered"/>
    <dgm:cxn modelId="{36FF4E8B-D5EA-4EFD-AAF2-DACE7202EEF0}" type="presParOf" srcId="{51E07F1E-D470-47C1-AAB6-C17FC899F3FD}" destId="{4289B323-D549-4F0A-8114-577E52FD79E0}" srcOrd="3" destOrd="0" presId="urn:microsoft.com/office/officeart/2016/7/layout/LinearArrowProcessNumbered"/>
    <dgm:cxn modelId="{0F93179F-DC18-47EB-B102-B4FD19945F92}" type="presParOf" srcId="{CA9AC3A4-9286-4AD3-95BB-797974067368}" destId="{8F057302-347C-47C4-9913-984778EBA2F5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1BB15D6-518B-4EFB-B0F9-399D3C6F1627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FA2F731-6F19-42DA-83AB-63465CD597E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Establish remote access policies and procedures defining approved methods such as VPN and required security standards</a:t>
          </a:r>
          <a:endParaRPr lang="en-US"/>
        </a:p>
      </dgm:t>
    </dgm:pt>
    <dgm:pt modelId="{FDCF79FC-064F-40B5-B610-2D7D26508CC8}" type="parTrans" cxnId="{79339AD8-C467-46BC-B014-B50F931DF7A9}">
      <dgm:prSet/>
      <dgm:spPr/>
      <dgm:t>
        <a:bodyPr/>
        <a:lstStyle/>
        <a:p>
          <a:endParaRPr lang="en-US"/>
        </a:p>
      </dgm:t>
    </dgm:pt>
    <dgm:pt modelId="{FAD49A99-A44F-445B-B295-641192C44E8E}" type="sibTrans" cxnId="{79339AD8-C467-46BC-B014-B50F931DF7A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3861B6E-394E-4B3F-B342-CFDDF52D857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Require formal authorization before enabling remote access and ensure all sessions use encryption such as TLS, IPsec, VPN with MFA protection.</a:t>
          </a:r>
          <a:endParaRPr lang="en-US"/>
        </a:p>
      </dgm:t>
    </dgm:pt>
    <dgm:pt modelId="{E9A90D36-2354-48BE-A4BA-13DA0467E419}" type="parTrans" cxnId="{2EA047FF-7BAD-4BFE-A543-09528C373444}">
      <dgm:prSet/>
      <dgm:spPr/>
      <dgm:t>
        <a:bodyPr/>
        <a:lstStyle/>
        <a:p>
          <a:endParaRPr lang="en-US"/>
        </a:p>
      </dgm:t>
    </dgm:pt>
    <dgm:pt modelId="{4BA6E053-140C-435D-B86C-85D758E76F37}" type="sibTrans" cxnId="{2EA047FF-7BAD-4BFE-A543-09528C37344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743EEB8-F548-4AFC-A657-F842839CD0C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Monitor and log remote access activities using automated mechanisms to detect unauthorized access or misuse.</a:t>
          </a:r>
          <a:endParaRPr lang="en-US" dirty="0"/>
        </a:p>
      </dgm:t>
    </dgm:pt>
    <dgm:pt modelId="{56B4388C-9558-4097-86D3-9EE4E1F8D777}" type="parTrans" cxnId="{0F5B4EC2-065A-4AD8-BB30-99C9F5CB9435}">
      <dgm:prSet/>
      <dgm:spPr/>
      <dgm:t>
        <a:bodyPr/>
        <a:lstStyle/>
        <a:p>
          <a:endParaRPr lang="en-US"/>
        </a:p>
      </dgm:t>
    </dgm:pt>
    <dgm:pt modelId="{5A44B396-6C8B-43D4-83AD-8512366431E7}" type="sibTrans" cxnId="{0F5B4EC2-065A-4AD8-BB30-99C9F5CB943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DBB80C3-C219-4C2D-8EB8-0342A1DFC1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Apply technical controls to enforce policy -based restrictions</a:t>
          </a:r>
          <a:endParaRPr lang="en-US" dirty="0"/>
        </a:p>
      </dgm:t>
    </dgm:pt>
    <dgm:pt modelId="{DBF9FA7C-0427-4571-9F90-C24E655C4FAE}" type="parTrans" cxnId="{3DC38BFA-6C76-4BA3-810F-9E7D47D4813B}">
      <dgm:prSet/>
      <dgm:spPr/>
      <dgm:t>
        <a:bodyPr/>
        <a:lstStyle/>
        <a:p>
          <a:endParaRPr lang="en-US"/>
        </a:p>
      </dgm:t>
    </dgm:pt>
    <dgm:pt modelId="{93EA8812-EE6B-4132-BB21-C61FB67EF212}" type="sibTrans" cxnId="{3DC38BFA-6C76-4BA3-810F-9E7D47D4813B}">
      <dgm:prSet/>
      <dgm:spPr/>
      <dgm:t>
        <a:bodyPr/>
        <a:lstStyle/>
        <a:p>
          <a:endParaRPr lang="en-US"/>
        </a:p>
      </dgm:t>
    </dgm:pt>
    <dgm:pt modelId="{C4F551FF-2D13-48BD-A714-3F54475B49CE}" type="pres">
      <dgm:prSet presAssocID="{11BB15D6-518B-4EFB-B0F9-399D3C6F1627}" presName="root" presStyleCnt="0">
        <dgm:presLayoutVars>
          <dgm:dir/>
          <dgm:resizeHandles val="exact"/>
        </dgm:presLayoutVars>
      </dgm:prSet>
      <dgm:spPr/>
    </dgm:pt>
    <dgm:pt modelId="{9D5A2AAC-79CC-473B-8F22-65905EFEB194}" type="pres">
      <dgm:prSet presAssocID="{11BB15D6-518B-4EFB-B0F9-399D3C6F1627}" presName="container" presStyleCnt="0">
        <dgm:presLayoutVars>
          <dgm:dir/>
          <dgm:resizeHandles val="exact"/>
        </dgm:presLayoutVars>
      </dgm:prSet>
      <dgm:spPr/>
    </dgm:pt>
    <dgm:pt modelId="{B7E3E276-8D33-46E3-A3F2-81BD15FDC60A}" type="pres">
      <dgm:prSet presAssocID="{4FA2F731-6F19-42DA-83AB-63465CD597E3}" presName="compNode" presStyleCnt="0"/>
      <dgm:spPr/>
    </dgm:pt>
    <dgm:pt modelId="{660EC0F6-C422-42F1-98D9-A82334E084F6}" type="pres">
      <dgm:prSet presAssocID="{4FA2F731-6F19-42DA-83AB-63465CD597E3}" presName="iconBgRect" presStyleLbl="bgShp" presStyleIdx="0" presStyleCnt="4"/>
      <dgm:spPr/>
    </dgm:pt>
    <dgm:pt modelId="{6033CAE9-4B28-4703-8369-5EFCCEBBBA55}" type="pres">
      <dgm:prSet presAssocID="{4FA2F731-6F19-42DA-83AB-63465CD597E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B9C5ADCD-4330-497C-8DBA-D2328430393A}" type="pres">
      <dgm:prSet presAssocID="{4FA2F731-6F19-42DA-83AB-63465CD597E3}" presName="spaceRect" presStyleCnt="0"/>
      <dgm:spPr/>
    </dgm:pt>
    <dgm:pt modelId="{ADA1F426-462C-4E3C-A965-72593A1CF6C4}" type="pres">
      <dgm:prSet presAssocID="{4FA2F731-6F19-42DA-83AB-63465CD597E3}" presName="textRect" presStyleLbl="revTx" presStyleIdx="0" presStyleCnt="4">
        <dgm:presLayoutVars>
          <dgm:chMax val="1"/>
          <dgm:chPref val="1"/>
        </dgm:presLayoutVars>
      </dgm:prSet>
      <dgm:spPr/>
    </dgm:pt>
    <dgm:pt modelId="{0CDAB5EE-6E24-4E06-9005-C4F5B353808C}" type="pres">
      <dgm:prSet presAssocID="{FAD49A99-A44F-445B-B295-641192C44E8E}" presName="sibTrans" presStyleLbl="sibTrans2D1" presStyleIdx="0" presStyleCnt="0"/>
      <dgm:spPr/>
    </dgm:pt>
    <dgm:pt modelId="{90B7F0D3-BAD0-4BD5-8AA4-D148A42B6ED9}" type="pres">
      <dgm:prSet presAssocID="{73861B6E-394E-4B3F-B342-CFDDF52D8570}" presName="compNode" presStyleCnt="0"/>
      <dgm:spPr/>
    </dgm:pt>
    <dgm:pt modelId="{B4DD5467-6C9F-4B5E-9CDE-0A4C568CBE55}" type="pres">
      <dgm:prSet presAssocID="{73861B6E-394E-4B3F-B342-CFDDF52D8570}" presName="iconBgRect" presStyleLbl="bgShp" presStyleIdx="1" presStyleCnt="4"/>
      <dgm:spPr/>
    </dgm:pt>
    <dgm:pt modelId="{40F97A33-60CC-478B-8FC5-BC424F267103}" type="pres">
      <dgm:prSet presAssocID="{73861B6E-394E-4B3F-B342-CFDDF52D857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EB16C2CE-8BD2-478B-B788-38C193154056}" type="pres">
      <dgm:prSet presAssocID="{73861B6E-394E-4B3F-B342-CFDDF52D8570}" presName="spaceRect" presStyleCnt="0"/>
      <dgm:spPr/>
    </dgm:pt>
    <dgm:pt modelId="{F86478DB-34D6-493B-AFC6-F1A625950654}" type="pres">
      <dgm:prSet presAssocID="{73861B6E-394E-4B3F-B342-CFDDF52D8570}" presName="textRect" presStyleLbl="revTx" presStyleIdx="1" presStyleCnt="4">
        <dgm:presLayoutVars>
          <dgm:chMax val="1"/>
          <dgm:chPref val="1"/>
        </dgm:presLayoutVars>
      </dgm:prSet>
      <dgm:spPr/>
    </dgm:pt>
    <dgm:pt modelId="{8ED7636A-3000-4C5C-9851-EAC75BAAEC78}" type="pres">
      <dgm:prSet presAssocID="{4BA6E053-140C-435D-B86C-85D758E76F37}" presName="sibTrans" presStyleLbl="sibTrans2D1" presStyleIdx="0" presStyleCnt="0"/>
      <dgm:spPr/>
    </dgm:pt>
    <dgm:pt modelId="{E4F715C2-3242-41DA-816B-42AE26B29A7F}" type="pres">
      <dgm:prSet presAssocID="{8743EEB8-F548-4AFC-A657-F842839CD0CD}" presName="compNode" presStyleCnt="0"/>
      <dgm:spPr/>
    </dgm:pt>
    <dgm:pt modelId="{AD8D32F9-04A4-4F55-BF0F-539E0F79E0FA}" type="pres">
      <dgm:prSet presAssocID="{8743EEB8-F548-4AFC-A657-F842839CD0CD}" presName="iconBgRect" presStyleLbl="bgShp" presStyleIdx="2" presStyleCnt="4"/>
      <dgm:spPr/>
    </dgm:pt>
    <dgm:pt modelId="{159BBDC7-0504-4F42-BA18-5A4B7B71F9C1}" type="pres">
      <dgm:prSet presAssocID="{8743EEB8-F548-4AFC-A657-F842839CD0C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connected"/>
        </a:ext>
      </dgm:extLst>
    </dgm:pt>
    <dgm:pt modelId="{40D91A43-A304-4F02-A03D-E9E4E09A91BF}" type="pres">
      <dgm:prSet presAssocID="{8743EEB8-F548-4AFC-A657-F842839CD0CD}" presName="spaceRect" presStyleCnt="0"/>
      <dgm:spPr/>
    </dgm:pt>
    <dgm:pt modelId="{4EF1A457-3FBD-4877-90F8-BC35A42B450A}" type="pres">
      <dgm:prSet presAssocID="{8743EEB8-F548-4AFC-A657-F842839CD0CD}" presName="textRect" presStyleLbl="revTx" presStyleIdx="2" presStyleCnt="4">
        <dgm:presLayoutVars>
          <dgm:chMax val="1"/>
          <dgm:chPref val="1"/>
        </dgm:presLayoutVars>
      </dgm:prSet>
      <dgm:spPr/>
    </dgm:pt>
    <dgm:pt modelId="{87AF86AB-2520-4736-A793-B5D4A884D52E}" type="pres">
      <dgm:prSet presAssocID="{5A44B396-6C8B-43D4-83AD-8512366431E7}" presName="sibTrans" presStyleLbl="sibTrans2D1" presStyleIdx="0" presStyleCnt="0"/>
      <dgm:spPr/>
    </dgm:pt>
    <dgm:pt modelId="{6EC1F867-E9A4-4767-A58B-9098B188B641}" type="pres">
      <dgm:prSet presAssocID="{ADBB80C3-C219-4C2D-8EB8-0342A1DFC10A}" presName="compNode" presStyleCnt="0"/>
      <dgm:spPr/>
    </dgm:pt>
    <dgm:pt modelId="{6320B0AC-4CC4-4B85-96E1-398FF1103920}" type="pres">
      <dgm:prSet presAssocID="{ADBB80C3-C219-4C2D-8EB8-0342A1DFC10A}" presName="iconBgRect" presStyleLbl="bgShp" presStyleIdx="3" presStyleCnt="4"/>
      <dgm:spPr/>
    </dgm:pt>
    <dgm:pt modelId="{D35AD487-EA52-46F2-90CE-A72DC38A0DCD}" type="pres">
      <dgm:prSet presAssocID="{ADBB80C3-C219-4C2D-8EB8-0342A1DFC10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37628FCF-3B0C-4CC9-B43B-FF184921AFC6}" type="pres">
      <dgm:prSet presAssocID="{ADBB80C3-C219-4C2D-8EB8-0342A1DFC10A}" presName="spaceRect" presStyleCnt="0"/>
      <dgm:spPr/>
    </dgm:pt>
    <dgm:pt modelId="{C0F881A1-F1B0-4465-878B-083A394F3387}" type="pres">
      <dgm:prSet presAssocID="{ADBB80C3-C219-4C2D-8EB8-0342A1DFC10A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F53510C-A291-46F9-B7A5-3D769F5FFD9D}" type="presOf" srcId="{8743EEB8-F548-4AFC-A657-F842839CD0CD}" destId="{4EF1A457-3FBD-4877-90F8-BC35A42B450A}" srcOrd="0" destOrd="0" presId="urn:microsoft.com/office/officeart/2018/2/layout/IconCircleList"/>
    <dgm:cxn modelId="{3241F610-D45A-4613-A05B-3BD25685F0C9}" type="presOf" srcId="{4FA2F731-6F19-42DA-83AB-63465CD597E3}" destId="{ADA1F426-462C-4E3C-A965-72593A1CF6C4}" srcOrd="0" destOrd="0" presId="urn:microsoft.com/office/officeart/2018/2/layout/IconCircleList"/>
    <dgm:cxn modelId="{56AF4E1A-083A-4E37-9373-7FFF5C4338DB}" type="presOf" srcId="{FAD49A99-A44F-445B-B295-641192C44E8E}" destId="{0CDAB5EE-6E24-4E06-9005-C4F5B353808C}" srcOrd="0" destOrd="0" presId="urn:microsoft.com/office/officeart/2018/2/layout/IconCircleList"/>
    <dgm:cxn modelId="{8F530C2C-56C8-4BE8-8B89-F4E2B77FBBA1}" type="presOf" srcId="{ADBB80C3-C219-4C2D-8EB8-0342A1DFC10A}" destId="{C0F881A1-F1B0-4465-878B-083A394F3387}" srcOrd="0" destOrd="0" presId="urn:microsoft.com/office/officeart/2018/2/layout/IconCircleList"/>
    <dgm:cxn modelId="{1A09C46C-9511-468E-8200-1C24ACE97601}" type="presOf" srcId="{5A44B396-6C8B-43D4-83AD-8512366431E7}" destId="{87AF86AB-2520-4736-A793-B5D4A884D52E}" srcOrd="0" destOrd="0" presId="urn:microsoft.com/office/officeart/2018/2/layout/IconCircleList"/>
    <dgm:cxn modelId="{F05C7A96-F18D-46E2-9FA9-740CFED9022F}" type="presOf" srcId="{73861B6E-394E-4B3F-B342-CFDDF52D8570}" destId="{F86478DB-34D6-493B-AFC6-F1A625950654}" srcOrd="0" destOrd="0" presId="urn:microsoft.com/office/officeart/2018/2/layout/IconCircleList"/>
    <dgm:cxn modelId="{46ED55AD-F592-461A-9D38-022F41C3D95C}" type="presOf" srcId="{11BB15D6-518B-4EFB-B0F9-399D3C6F1627}" destId="{C4F551FF-2D13-48BD-A714-3F54475B49CE}" srcOrd="0" destOrd="0" presId="urn:microsoft.com/office/officeart/2018/2/layout/IconCircleList"/>
    <dgm:cxn modelId="{9A050AB7-65EB-444B-8E39-7FC6B49567C4}" type="presOf" srcId="{4BA6E053-140C-435D-B86C-85D758E76F37}" destId="{8ED7636A-3000-4C5C-9851-EAC75BAAEC78}" srcOrd="0" destOrd="0" presId="urn:microsoft.com/office/officeart/2018/2/layout/IconCircleList"/>
    <dgm:cxn modelId="{0F5B4EC2-065A-4AD8-BB30-99C9F5CB9435}" srcId="{11BB15D6-518B-4EFB-B0F9-399D3C6F1627}" destId="{8743EEB8-F548-4AFC-A657-F842839CD0CD}" srcOrd="2" destOrd="0" parTransId="{56B4388C-9558-4097-86D3-9EE4E1F8D777}" sibTransId="{5A44B396-6C8B-43D4-83AD-8512366431E7}"/>
    <dgm:cxn modelId="{79339AD8-C467-46BC-B014-B50F931DF7A9}" srcId="{11BB15D6-518B-4EFB-B0F9-399D3C6F1627}" destId="{4FA2F731-6F19-42DA-83AB-63465CD597E3}" srcOrd="0" destOrd="0" parTransId="{FDCF79FC-064F-40B5-B610-2D7D26508CC8}" sibTransId="{FAD49A99-A44F-445B-B295-641192C44E8E}"/>
    <dgm:cxn modelId="{3DC38BFA-6C76-4BA3-810F-9E7D47D4813B}" srcId="{11BB15D6-518B-4EFB-B0F9-399D3C6F1627}" destId="{ADBB80C3-C219-4C2D-8EB8-0342A1DFC10A}" srcOrd="3" destOrd="0" parTransId="{DBF9FA7C-0427-4571-9F90-C24E655C4FAE}" sibTransId="{93EA8812-EE6B-4132-BB21-C61FB67EF212}"/>
    <dgm:cxn modelId="{2EA047FF-7BAD-4BFE-A543-09528C373444}" srcId="{11BB15D6-518B-4EFB-B0F9-399D3C6F1627}" destId="{73861B6E-394E-4B3F-B342-CFDDF52D8570}" srcOrd="1" destOrd="0" parTransId="{E9A90D36-2354-48BE-A4BA-13DA0467E419}" sibTransId="{4BA6E053-140C-435D-B86C-85D758E76F37}"/>
    <dgm:cxn modelId="{D66999B5-ABB8-4371-805C-8165F9EFD80E}" type="presParOf" srcId="{C4F551FF-2D13-48BD-A714-3F54475B49CE}" destId="{9D5A2AAC-79CC-473B-8F22-65905EFEB194}" srcOrd="0" destOrd="0" presId="urn:microsoft.com/office/officeart/2018/2/layout/IconCircleList"/>
    <dgm:cxn modelId="{E399240D-4A68-4EF1-BB5F-2EB6D07D4413}" type="presParOf" srcId="{9D5A2AAC-79CC-473B-8F22-65905EFEB194}" destId="{B7E3E276-8D33-46E3-A3F2-81BD15FDC60A}" srcOrd="0" destOrd="0" presId="urn:microsoft.com/office/officeart/2018/2/layout/IconCircleList"/>
    <dgm:cxn modelId="{1EC97CA1-DE8D-414B-AFAD-0F1163DA73D8}" type="presParOf" srcId="{B7E3E276-8D33-46E3-A3F2-81BD15FDC60A}" destId="{660EC0F6-C422-42F1-98D9-A82334E084F6}" srcOrd="0" destOrd="0" presId="urn:microsoft.com/office/officeart/2018/2/layout/IconCircleList"/>
    <dgm:cxn modelId="{D151E12D-545C-4404-82EA-D8808FDDA7C0}" type="presParOf" srcId="{B7E3E276-8D33-46E3-A3F2-81BD15FDC60A}" destId="{6033CAE9-4B28-4703-8369-5EFCCEBBBA55}" srcOrd="1" destOrd="0" presId="urn:microsoft.com/office/officeart/2018/2/layout/IconCircleList"/>
    <dgm:cxn modelId="{B92BFEC9-8689-4B5F-B5BC-2C6B4E4678D6}" type="presParOf" srcId="{B7E3E276-8D33-46E3-A3F2-81BD15FDC60A}" destId="{B9C5ADCD-4330-497C-8DBA-D2328430393A}" srcOrd="2" destOrd="0" presId="urn:microsoft.com/office/officeart/2018/2/layout/IconCircleList"/>
    <dgm:cxn modelId="{EDA7324A-06FA-41B9-A010-90087A0A77D0}" type="presParOf" srcId="{B7E3E276-8D33-46E3-A3F2-81BD15FDC60A}" destId="{ADA1F426-462C-4E3C-A965-72593A1CF6C4}" srcOrd="3" destOrd="0" presId="urn:microsoft.com/office/officeart/2018/2/layout/IconCircleList"/>
    <dgm:cxn modelId="{40810B6D-2B65-4A3C-998D-0784355BE69A}" type="presParOf" srcId="{9D5A2AAC-79CC-473B-8F22-65905EFEB194}" destId="{0CDAB5EE-6E24-4E06-9005-C4F5B353808C}" srcOrd="1" destOrd="0" presId="urn:microsoft.com/office/officeart/2018/2/layout/IconCircleList"/>
    <dgm:cxn modelId="{5179A00A-DD07-4C83-B644-94B196A8C33F}" type="presParOf" srcId="{9D5A2AAC-79CC-473B-8F22-65905EFEB194}" destId="{90B7F0D3-BAD0-4BD5-8AA4-D148A42B6ED9}" srcOrd="2" destOrd="0" presId="urn:microsoft.com/office/officeart/2018/2/layout/IconCircleList"/>
    <dgm:cxn modelId="{63891B10-867A-4345-9819-2D734751CED0}" type="presParOf" srcId="{90B7F0D3-BAD0-4BD5-8AA4-D148A42B6ED9}" destId="{B4DD5467-6C9F-4B5E-9CDE-0A4C568CBE55}" srcOrd="0" destOrd="0" presId="urn:microsoft.com/office/officeart/2018/2/layout/IconCircleList"/>
    <dgm:cxn modelId="{A0515333-E2AA-44F0-AEC1-724AA4DF7928}" type="presParOf" srcId="{90B7F0D3-BAD0-4BD5-8AA4-D148A42B6ED9}" destId="{40F97A33-60CC-478B-8FC5-BC424F267103}" srcOrd="1" destOrd="0" presId="urn:microsoft.com/office/officeart/2018/2/layout/IconCircleList"/>
    <dgm:cxn modelId="{E2D76B22-F3AC-441A-95ED-FBB13BF4532D}" type="presParOf" srcId="{90B7F0D3-BAD0-4BD5-8AA4-D148A42B6ED9}" destId="{EB16C2CE-8BD2-478B-B788-38C193154056}" srcOrd="2" destOrd="0" presId="urn:microsoft.com/office/officeart/2018/2/layout/IconCircleList"/>
    <dgm:cxn modelId="{88D2D363-0751-4418-BDF0-0F74266EEFD3}" type="presParOf" srcId="{90B7F0D3-BAD0-4BD5-8AA4-D148A42B6ED9}" destId="{F86478DB-34D6-493B-AFC6-F1A625950654}" srcOrd="3" destOrd="0" presId="urn:microsoft.com/office/officeart/2018/2/layout/IconCircleList"/>
    <dgm:cxn modelId="{6C01BBDE-53D8-4362-BCE1-75EBAF5A5C98}" type="presParOf" srcId="{9D5A2AAC-79CC-473B-8F22-65905EFEB194}" destId="{8ED7636A-3000-4C5C-9851-EAC75BAAEC78}" srcOrd="3" destOrd="0" presId="urn:microsoft.com/office/officeart/2018/2/layout/IconCircleList"/>
    <dgm:cxn modelId="{5A9053CD-D9DF-482C-B34C-77F0F146F6A7}" type="presParOf" srcId="{9D5A2AAC-79CC-473B-8F22-65905EFEB194}" destId="{E4F715C2-3242-41DA-816B-42AE26B29A7F}" srcOrd="4" destOrd="0" presId="urn:microsoft.com/office/officeart/2018/2/layout/IconCircleList"/>
    <dgm:cxn modelId="{8740E0A0-2112-4877-945B-76B223DDCC79}" type="presParOf" srcId="{E4F715C2-3242-41DA-816B-42AE26B29A7F}" destId="{AD8D32F9-04A4-4F55-BF0F-539E0F79E0FA}" srcOrd="0" destOrd="0" presId="urn:microsoft.com/office/officeart/2018/2/layout/IconCircleList"/>
    <dgm:cxn modelId="{0ADE50B5-13F9-48C7-A9A5-4179AB05B22B}" type="presParOf" srcId="{E4F715C2-3242-41DA-816B-42AE26B29A7F}" destId="{159BBDC7-0504-4F42-BA18-5A4B7B71F9C1}" srcOrd="1" destOrd="0" presId="urn:microsoft.com/office/officeart/2018/2/layout/IconCircleList"/>
    <dgm:cxn modelId="{DC3D9643-E55C-419F-A198-6DCE9638E512}" type="presParOf" srcId="{E4F715C2-3242-41DA-816B-42AE26B29A7F}" destId="{40D91A43-A304-4F02-A03D-E9E4E09A91BF}" srcOrd="2" destOrd="0" presId="urn:microsoft.com/office/officeart/2018/2/layout/IconCircleList"/>
    <dgm:cxn modelId="{6D137A91-3E42-469D-805A-197E43489FD9}" type="presParOf" srcId="{E4F715C2-3242-41DA-816B-42AE26B29A7F}" destId="{4EF1A457-3FBD-4877-90F8-BC35A42B450A}" srcOrd="3" destOrd="0" presId="urn:microsoft.com/office/officeart/2018/2/layout/IconCircleList"/>
    <dgm:cxn modelId="{7F478545-8D2E-40F5-AA7C-DCEF69C03180}" type="presParOf" srcId="{9D5A2AAC-79CC-473B-8F22-65905EFEB194}" destId="{87AF86AB-2520-4736-A793-B5D4A884D52E}" srcOrd="5" destOrd="0" presId="urn:microsoft.com/office/officeart/2018/2/layout/IconCircleList"/>
    <dgm:cxn modelId="{0FE0F19D-A0C6-4D2C-9C9E-A63570F173DB}" type="presParOf" srcId="{9D5A2AAC-79CC-473B-8F22-65905EFEB194}" destId="{6EC1F867-E9A4-4767-A58B-9098B188B641}" srcOrd="6" destOrd="0" presId="urn:microsoft.com/office/officeart/2018/2/layout/IconCircleList"/>
    <dgm:cxn modelId="{A0562EA4-11D5-4BB0-82C1-62FDD3BF742D}" type="presParOf" srcId="{6EC1F867-E9A4-4767-A58B-9098B188B641}" destId="{6320B0AC-4CC4-4B85-96E1-398FF1103920}" srcOrd="0" destOrd="0" presId="urn:microsoft.com/office/officeart/2018/2/layout/IconCircleList"/>
    <dgm:cxn modelId="{9510F6F3-C188-42D7-91A8-17C37DA5CBB4}" type="presParOf" srcId="{6EC1F867-E9A4-4767-A58B-9098B188B641}" destId="{D35AD487-EA52-46F2-90CE-A72DC38A0DCD}" srcOrd="1" destOrd="0" presId="urn:microsoft.com/office/officeart/2018/2/layout/IconCircleList"/>
    <dgm:cxn modelId="{846CA2FD-BCDF-470D-BCFB-46CA99452C3D}" type="presParOf" srcId="{6EC1F867-E9A4-4767-A58B-9098B188B641}" destId="{37628FCF-3B0C-4CC9-B43B-FF184921AFC6}" srcOrd="2" destOrd="0" presId="urn:microsoft.com/office/officeart/2018/2/layout/IconCircleList"/>
    <dgm:cxn modelId="{BB730BDB-11E2-4331-B457-9ABA1A6EB7C5}" type="presParOf" srcId="{6EC1F867-E9A4-4767-A58B-9098B188B641}" destId="{C0F881A1-F1B0-4465-878B-083A394F338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B087C60-173D-4A11-97B5-A880EDAA71E7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3A94491-EF40-4821-BF9A-0C590A2B0BE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Wireless technologies and configurations must be defined and enforced for all WAP and devices</a:t>
          </a:r>
          <a:endParaRPr lang="en-US"/>
        </a:p>
      </dgm:t>
    </dgm:pt>
    <dgm:pt modelId="{BC1114EB-CEED-486A-93CD-39D4EEC80842}" type="parTrans" cxnId="{04F5042A-0E90-4E67-9376-C1E234C8E512}">
      <dgm:prSet/>
      <dgm:spPr/>
      <dgm:t>
        <a:bodyPr/>
        <a:lstStyle/>
        <a:p>
          <a:endParaRPr lang="en-US"/>
        </a:p>
      </dgm:t>
    </dgm:pt>
    <dgm:pt modelId="{D6D52BD9-12A5-4621-9474-E3062C6CA6EE}" type="sibTrans" cxnId="{04F5042A-0E90-4E67-9376-C1E234C8E512}">
      <dgm:prSet phldrT="01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7DF7DE6-538D-4CFC-A190-21C97F9EED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Each wireless access is formally authorized before being enabled.</a:t>
          </a:r>
          <a:endParaRPr lang="en-US"/>
        </a:p>
      </dgm:t>
    </dgm:pt>
    <dgm:pt modelId="{3FC2FFF9-8F2D-4A6C-BE2A-DC23A171AA50}" type="parTrans" cxnId="{AB1CD7AB-2413-4F4C-8157-17C3FA8385DE}">
      <dgm:prSet/>
      <dgm:spPr/>
      <dgm:t>
        <a:bodyPr/>
        <a:lstStyle/>
        <a:p>
          <a:endParaRPr lang="en-US"/>
        </a:p>
      </dgm:t>
    </dgm:pt>
    <dgm:pt modelId="{1FA0E510-03D6-478A-AAC1-27CD83A382AB}" type="sibTrans" cxnId="{AB1CD7AB-2413-4F4C-8157-17C3FA8385DE}">
      <dgm:prSet phldrT="02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11099C3-A029-4983-ABBC-D9F49364866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Any wireless access to systems handling CJI must be secured with strong authentication, and communications must be encrypted using FIPS 140-2 or higher validated cryptographic modules</a:t>
          </a:r>
          <a:endParaRPr lang="en-US"/>
        </a:p>
      </dgm:t>
    </dgm:pt>
    <dgm:pt modelId="{EC31CF1F-CC3C-4BCB-802A-194AEC508AFB}" type="parTrans" cxnId="{8F7790CC-859F-46DA-87DB-EC1827F17ABE}">
      <dgm:prSet/>
      <dgm:spPr/>
      <dgm:t>
        <a:bodyPr/>
        <a:lstStyle/>
        <a:p>
          <a:endParaRPr lang="en-US"/>
        </a:p>
      </dgm:t>
    </dgm:pt>
    <dgm:pt modelId="{509A3B3A-5C11-4661-8D32-BD0DF6732A50}" type="sibTrans" cxnId="{8F7790CC-859F-46DA-87DB-EC1827F17ABE}">
      <dgm:prSet phldrT="03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016720B-9A5D-46D0-A6DD-7D2A890714F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Ensure wireless networking features on system components are disabled when not needed prior to deployment</a:t>
          </a:r>
          <a:endParaRPr lang="en-US"/>
        </a:p>
      </dgm:t>
    </dgm:pt>
    <dgm:pt modelId="{3CC48CA5-BD0A-427D-A5CA-F25302B6DB32}" type="parTrans" cxnId="{D964DFCA-9C0D-4BB5-A210-555F86C60901}">
      <dgm:prSet/>
      <dgm:spPr/>
      <dgm:t>
        <a:bodyPr/>
        <a:lstStyle/>
        <a:p>
          <a:endParaRPr lang="en-US"/>
        </a:p>
      </dgm:t>
    </dgm:pt>
    <dgm:pt modelId="{E25E1E8F-EEFD-4D1C-A911-96AAA1A085EE}" type="sibTrans" cxnId="{D964DFCA-9C0D-4BB5-A210-555F86C60901}">
      <dgm:prSet phldrT="04"/>
      <dgm:spPr/>
      <dgm:t>
        <a:bodyPr/>
        <a:lstStyle/>
        <a:p>
          <a:endParaRPr lang="en-US"/>
        </a:p>
      </dgm:t>
    </dgm:pt>
    <dgm:pt modelId="{DC2A3A0B-4E92-4C8D-B31F-0462424B7B08}" type="pres">
      <dgm:prSet presAssocID="{DB087C60-173D-4A11-97B5-A880EDAA71E7}" presName="root" presStyleCnt="0">
        <dgm:presLayoutVars>
          <dgm:dir/>
          <dgm:resizeHandles val="exact"/>
        </dgm:presLayoutVars>
      </dgm:prSet>
      <dgm:spPr/>
    </dgm:pt>
    <dgm:pt modelId="{3EEA9372-05CD-40A8-8A55-F09D2902516C}" type="pres">
      <dgm:prSet presAssocID="{DB087C60-173D-4A11-97B5-A880EDAA71E7}" presName="container" presStyleCnt="0">
        <dgm:presLayoutVars>
          <dgm:dir/>
          <dgm:resizeHandles val="exact"/>
        </dgm:presLayoutVars>
      </dgm:prSet>
      <dgm:spPr/>
    </dgm:pt>
    <dgm:pt modelId="{9ADF2838-AB4A-484E-AAC1-0903104C0EBB}" type="pres">
      <dgm:prSet presAssocID="{53A94491-EF40-4821-BF9A-0C590A2B0BE9}" presName="compNode" presStyleCnt="0"/>
      <dgm:spPr/>
    </dgm:pt>
    <dgm:pt modelId="{B8ED9CCA-E5B3-4ECF-9661-5331E2F618A3}" type="pres">
      <dgm:prSet presAssocID="{53A94491-EF40-4821-BF9A-0C590A2B0BE9}" presName="iconBgRect" presStyleLbl="bgShp" presStyleIdx="0" presStyleCnt="4"/>
      <dgm:spPr/>
    </dgm:pt>
    <dgm:pt modelId="{2E4B2EDA-9D34-44FE-8A61-7D81C8D76A59}" type="pres">
      <dgm:prSet presAssocID="{53A94491-EF40-4821-BF9A-0C590A2B0BE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reless router"/>
        </a:ext>
      </dgm:extLst>
    </dgm:pt>
    <dgm:pt modelId="{ABF04F7E-A6B3-4D2D-A0E7-9555357915E9}" type="pres">
      <dgm:prSet presAssocID="{53A94491-EF40-4821-BF9A-0C590A2B0BE9}" presName="spaceRect" presStyleCnt="0"/>
      <dgm:spPr/>
    </dgm:pt>
    <dgm:pt modelId="{7AF44B97-2F66-440D-A5C7-0F2D4BEDAAEC}" type="pres">
      <dgm:prSet presAssocID="{53A94491-EF40-4821-BF9A-0C590A2B0BE9}" presName="textRect" presStyleLbl="revTx" presStyleIdx="0" presStyleCnt="4">
        <dgm:presLayoutVars>
          <dgm:chMax val="1"/>
          <dgm:chPref val="1"/>
        </dgm:presLayoutVars>
      </dgm:prSet>
      <dgm:spPr/>
    </dgm:pt>
    <dgm:pt modelId="{DC578BA1-3EDF-4768-9CC4-69222299044A}" type="pres">
      <dgm:prSet presAssocID="{D6D52BD9-12A5-4621-9474-E3062C6CA6EE}" presName="sibTrans" presStyleLbl="sibTrans2D1" presStyleIdx="0" presStyleCnt="0"/>
      <dgm:spPr/>
    </dgm:pt>
    <dgm:pt modelId="{33F7AEA1-5D96-4C70-A571-4F3ED3C7C0F6}" type="pres">
      <dgm:prSet presAssocID="{87DF7DE6-538D-4CFC-A190-21C97F9EED2D}" presName="compNode" presStyleCnt="0"/>
      <dgm:spPr/>
    </dgm:pt>
    <dgm:pt modelId="{34A2170B-BDEE-4D59-97CC-2907F08EEB34}" type="pres">
      <dgm:prSet presAssocID="{87DF7DE6-538D-4CFC-A190-21C97F9EED2D}" presName="iconBgRect" presStyleLbl="bgShp" presStyleIdx="1" presStyleCnt="4"/>
      <dgm:spPr/>
    </dgm:pt>
    <dgm:pt modelId="{27B952AE-4CE6-4F95-98C8-5AB988745E9C}" type="pres">
      <dgm:prSet presAssocID="{87DF7DE6-538D-4CFC-A190-21C97F9EED2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reless"/>
        </a:ext>
      </dgm:extLst>
    </dgm:pt>
    <dgm:pt modelId="{39033083-79C4-4388-8400-DE39F0B76A41}" type="pres">
      <dgm:prSet presAssocID="{87DF7DE6-538D-4CFC-A190-21C97F9EED2D}" presName="spaceRect" presStyleCnt="0"/>
      <dgm:spPr/>
    </dgm:pt>
    <dgm:pt modelId="{57DC183B-1EF5-4879-92DD-BCB43934E6EA}" type="pres">
      <dgm:prSet presAssocID="{87DF7DE6-538D-4CFC-A190-21C97F9EED2D}" presName="textRect" presStyleLbl="revTx" presStyleIdx="1" presStyleCnt="4">
        <dgm:presLayoutVars>
          <dgm:chMax val="1"/>
          <dgm:chPref val="1"/>
        </dgm:presLayoutVars>
      </dgm:prSet>
      <dgm:spPr/>
    </dgm:pt>
    <dgm:pt modelId="{10782DC3-9C17-4265-B02D-403D2ECA63F2}" type="pres">
      <dgm:prSet presAssocID="{1FA0E510-03D6-478A-AAC1-27CD83A382AB}" presName="sibTrans" presStyleLbl="sibTrans2D1" presStyleIdx="0" presStyleCnt="0"/>
      <dgm:spPr/>
    </dgm:pt>
    <dgm:pt modelId="{D5E100BD-F0B7-41BF-B2F2-BF2B6E709445}" type="pres">
      <dgm:prSet presAssocID="{911099C3-A029-4983-ABBC-D9F49364866E}" presName="compNode" presStyleCnt="0"/>
      <dgm:spPr/>
    </dgm:pt>
    <dgm:pt modelId="{5A47D743-9A87-418A-AE51-67448D72F809}" type="pres">
      <dgm:prSet presAssocID="{911099C3-A029-4983-ABBC-D9F49364866E}" presName="iconBgRect" presStyleLbl="bgShp" presStyleIdx="2" presStyleCnt="4"/>
      <dgm:spPr/>
    </dgm:pt>
    <dgm:pt modelId="{7CD48784-622F-4E06-8C09-757F0C02FAC7}" type="pres">
      <dgm:prSet presAssocID="{911099C3-A029-4983-ABBC-D9F49364866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0C5C568D-0E4E-4D13-93F4-41169DD008FD}" type="pres">
      <dgm:prSet presAssocID="{911099C3-A029-4983-ABBC-D9F49364866E}" presName="spaceRect" presStyleCnt="0"/>
      <dgm:spPr/>
    </dgm:pt>
    <dgm:pt modelId="{6CA09DA8-D228-4B40-B76E-DB9478C71002}" type="pres">
      <dgm:prSet presAssocID="{911099C3-A029-4983-ABBC-D9F49364866E}" presName="textRect" presStyleLbl="revTx" presStyleIdx="2" presStyleCnt="4">
        <dgm:presLayoutVars>
          <dgm:chMax val="1"/>
          <dgm:chPref val="1"/>
        </dgm:presLayoutVars>
      </dgm:prSet>
      <dgm:spPr/>
    </dgm:pt>
    <dgm:pt modelId="{6B9ECA32-F220-4980-92F1-E30111EC2C17}" type="pres">
      <dgm:prSet presAssocID="{509A3B3A-5C11-4661-8D32-BD0DF6732A50}" presName="sibTrans" presStyleLbl="sibTrans2D1" presStyleIdx="0" presStyleCnt="0"/>
      <dgm:spPr/>
    </dgm:pt>
    <dgm:pt modelId="{D3CFE56D-1645-4A3D-8521-C67613C7539F}" type="pres">
      <dgm:prSet presAssocID="{C016720B-9A5D-46D0-A6DD-7D2A890714F2}" presName="compNode" presStyleCnt="0"/>
      <dgm:spPr/>
    </dgm:pt>
    <dgm:pt modelId="{C956C5E3-F087-4675-AE40-7223E1DCF2B5}" type="pres">
      <dgm:prSet presAssocID="{C016720B-9A5D-46D0-A6DD-7D2A890714F2}" presName="iconBgRect" presStyleLbl="bgShp" presStyleIdx="3" presStyleCnt="4"/>
      <dgm:spPr/>
    </dgm:pt>
    <dgm:pt modelId="{A1E17DCC-8682-44B6-BC98-B999B94E356E}" type="pres">
      <dgm:prSet presAssocID="{C016720B-9A5D-46D0-A6DD-7D2A890714F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4C36FF58-9B04-4DAE-9595-0C7E2828E9B5}" type="pres">
      <dgm:prSet presAssocID="{C016720B-9A5D-46D0-A6DD-7D2A890714F2}" presName="spaceRect" presStyleCnt="0"/>
      <dgm:spPr/>
    </dgm:pt>
    <dgm:pt modelId="{DDB3E46A-486F-4B57-8587-621536187F1F}" type="pres">
      <dgm:prSet presAssocID="{C016720B-9A5D-46D0-A6DD-7D2A890714F2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38A9A06-5E50-4D10-A09E-7FE58BE7866F}" type="presOf" srcId="{1FA0E510-03D6-478A-AAC1-27CD83A382AB}" destId="{10782DC3-9C17-4265-B02D-403D2ECA63F2}" srcOrd="0" destOrd="0" presId="urn:microsoft.com/office/officeart/2018/2/layout/IconCircleList"/>
    <dgm:cxn modelId="{4509751E-2784-420E-972C-53F063EB31B8}" type="presOf" srcId="{87DF7DE6-538D-4CFC-A190-21C97F9EED2D}" destId="{57DC183B-1EF5-4879-92DD-BCB43934E6EA}" srcOrd="0" destOrd="0" presId="urn:microsoft.com/office/officeart/2018/2/layout/IconCircleList"/>
    <dgm:cxn modelId="{04F5042A-0E90-4E67-9376-C1E234C8E512}" srcId="{DB087C60-173D-4A11-97B5-A880EDAA71E7}" destId="{53A94491-EF40-4821-BF9A-0C590A2B0BE9}" srcOrd="0" destOrd="0" parTransId="{BC1114EB-CEED-486A-93CD-39D4EEC80842}" sibTransId="{D6D52BD9-12A5-4621-9474-E3062C6CA6EE}"/>
    <dgm:cxn modelId="{7D49B075-6131-4B62-A589-7393EDFA7537}" type="presOf" srcId="{53A94491-EF40-4821-BF9A-0C590A2B0BE9}" destId="{7AF44B97-2F66-440D-A5C7-0F2D4BEDAAEC}" srcOrd="0" destOrd="0" presId="urn:microsoft.com/office/officeart/2018/2/layout/IconCircleList"/>
    <dgm:cxn modelId="{F3B02A83-22C4-4F74-A6D7-C711369B57ED}" type="presOf" srcId="{C016720B-9A5D-46D0-A6DD-7D2A890714F2}" destId="{DDB3E46A-486F-4B57-8587-621536187F1F}" srcOrd="0" destOrd="0" presId="urn:microsoft.com/office/officeart/2018/2/layout/IconCircleList"/>
    <dgm:cxn modelId="{FD3F3E86-DF80-4383-8AB0-D955C560BADC}" type="presOf" srcId="{911099C3-A029-4983-ABBC-D9F49364866E}" destId="{6CA09DA8-D228-4B40-B76E-DB9478C71002}" srcOrd="0" destOrd="0" presId="urn:microsoft.com/office/officeart/2018/2/layout/IconCircleList"/>
    <dgm:cxn modelId="{2EA86D88-9C67-437E-A007-34C0D9E4DF4E}" type="presOf" srcId="{D6D52BD9-12A5-4621-9474-E3062C6CA6EE}" destId="{DC578BA1-3EDF-4768-9CC4-69222299044A}" srcOrd="0" destOrd="0" presId="urn:microsoft.com/office/officeart/2018/2/layout/IconCircleList"/>
    <dgm:cxn modelId="{AB1CD7AB-2413-4F4C-8157-17C3FA8385DE}" srcId="{DB087C60-173D-4A11-97B5-A880EDAA71E7}" destId="{87DF7DE6-538D-4CFC-A190-21C97F9EED2D}" srcOrd="1" destOrd="0" parTransId="{3FC2FFF9-8F2D-4A6C-BE2A-DC23A171AA50}" sibTransId="{1FA0E510-03D6-478A-AAC1-27CD83A382AB}"/>
    <dgm:cxn modelId="{0E395DB6-2199-4201-92B5-BD5C5CDDA8E4}" type="presOf" srcId="{DB087C60-173D-4A11-97B5-A880EDAA71E7}" destId="{DC2A3A0B-4E92-4C8D-B31F-0462424B7B08}" srcOrd="0" destOrd="0" presId="urn:microsoft.com/office/officeart/2018/2/layout/IconCircleList"/>
    <dgm:cxn modelId="{D964DFCA-9C0D-4BB5-A210-555F86C60901}" srcId="{DB087C60-173D-4A11-97B5-A880EDAA71E7}" destId="{C016720B-9A5D-46D0-A6DD-7D2A890714F2}" srcOrd="3" destOrd="0" parTransId="{3CC48CA5-BD0A-427D-A5CA-F25302B6DB32}" sibTransId="{E25E1E8F-EEFD-4D1C-A911-96AAA1A085EE}"/>
    <dgm:cxn modelId="{8F7790CC-859F-46DA-87DB-EC1827F17ABE}" srcId="{DB087C60-173D-4A11-97B5-A880EDAA71E7}" destId="{911099C3-A029-4983-ABBC-D9F49364866E}" srcOrd="2" destOrd="0" parTransId="{EC31CF1F-CC3C-4BCB-802A-194AEC508AFB}" sibTransId="{509A3B3A-5C11-4661-8D32-BD0DF6732A50}"/>
    <dgm:cxn modelId="{BD86BAE9-0216-4982-BC88-557E46A3191C}" type="presOf" srcId="{509A3B3A-5C11-4661-8D32-BD0DF6732A50}" destId="{6B9ECA32-F220-4980-92F1-E30111EC2C17}" srcOrd="0" destOrd="0" presId="urn:microsoft.com/office/officeart/2018/2/layout/IconCircleList"/>
    <dgm:cxn modelId="{0478A468-C726-4370-B569-B3826CF140E1}" type="presParOf" srcId="{DC2A3A0B-4E92-4C8D-B31F-0462424B7B08}" destId="{3EEA9372-05CD-40A8-8A55-F09D2902516C}" srcOrd="0" destOrd="0" presId="urn:microsoft.com/office/officeart/2018/2/layout/IconCircleList"/>
    <dgm:cxn modelId="{AAC3E70D-8C81-460F-8E87-226217A6D136}" type="presParOf" srcId="{3EEA9372-05CD-40A8-8A55-F09D2902516C}" destId="{9ADF2838-AB4A-484E-AAC1-0903104C0EBB}" srcOrd="0" destOrd="0" presId="urn:microsoft.com/office/officeart/2018/2/layout/IconCircleList"/>
    <dgm:cxn modelId="{08943938-CDAE-40B8-A9B5-7AFB14AC0407}" type="presParOf" srcId="{9ADF2838-AB4A-484E-AAC1-0903104C0EBB}" destId="{B8ED9CCA-E5B3-4ECF-9661-5331E2F618A3}" srcOrd="0" destOrd="0" presId="urn:microsoft.com/office/officeart/2018/2/layout/IconCircleList"/>
    <dgm:cxn modelId="{62972AE1-E564-4BC3-9539-563EBAE1A5B7}" type="presParOf" srcId="{9ADF2838-AB4A-484E-AAC1-0903104C0EBB}" destId="{2E4B2EDA-9D34-44FE-8A61-7D81C8D76A59}" srcOrd="1" destOrd="0" presId="urn:microsoft.com/office/officeart/2018/2/layout/IconCircleList"/>
    <dgm:cxn modelId="{3D055B9F-D995-4C6A-B662-AFB80698D380}" type="presParOf" srcId="{9ADF2838-AB4A-484E-AAC1-0903104C0EBB}" destId="{ABF04F7E-A6B3-4D2D-A0E7-9555357915E9}" srcOrd="2" destOrd="0" presId="urn:microsoft.com/office/officeart/2018/2/layout/IconCircleList"/>
    <dgm:cxn modelId="{77D19F49-45A0-43D0-B147-C9A1C5F0EC3F}" type="presParOf" srcId="{9ADF2838-AB4A-484E-AAC1-0903104C0EBB}" destId="{7AF44B97-2F66-440D-A5C7-0F2D4BEDAAEC}" srcOrd="3" destOrd="0" presId="urn:microsoft.com/office/officeart/2018/2/layout/IconCircleList"/>
    <dgm:cxn modelId="{787B4D0C-464C-4EDD-9830-7F93FA17C746}" type="presParOf" srcId="{3EEA9372-05CD-40A8-8A55-F09D2902516C}" destId="{DC578BA1-3EDF-4768-9CC4-69222299044A}" srcOrd="1" destOrd="0" presId="urn:microsoft.com/office/officeart/2018/2/layout/IconCircleList"/>
    <dgm:cxn modelId="{2367BBC6-8B78-48E4-8143-A9CD49FADBFC}" type="presParOf" srcId="{3EEA9372-05CD-40A8-8A55-F09D2902516C}" destId="{33F7AEA1-5D96-4C70-A571-4F3ED3C7C0F6}" srcOrd="2" destOrd="0" presId="urn:microsoft.com/office/officeart/2018/2/layout/IconCircleList"/>
    <dgm:cxn modelId="{88EC1665-293C-4154-93D9-9AC4E440361B}" type="presParOf" srcId="{33F7AEA1-5D96-4C70-A571-4F3ED3C7C0F6}" destId="{34A2170B-BDEE-4D59-97CC-2907F08EEB34}" srcOrd="0" destOrd="0" presId="urn:microsoft.com/office/officeart/2018/2/layout/IconCircleList"/>
    <dgm:cxn modelId="{42255049-67E7-4EA3-BFDC-1667BD117B46}" type="presParOf" srcId="{33F7AEA1-5D96-4C70-A571-4F3ED3C7C0F6}" destId="{27B952AE-4CE6-4F95-98C8-5AB988745E9C}" srcOrd="1" destOrd="0" presId="urn:microsoft.com/office/officeart/2018/2/layout/IconCircleList"/>
    <dgm:cxn modelId="{58CA184B-FBEF-42D0-8422-E66F9BF9B64A}" type="presParOf" srcId="{33F7AEA1-5D96-4C70-A571-4F3ED3C7C0F6}" destId="{39033083-79C4-4388-8400-DE39F0B76A41}" srcOrd="2" destOrd="0" presId="urn:microsoft.com/office/officeart/2018/2/layout/IconCircleList"/>
    <dgm:cxn modelId="{DA389B20-2BBB-432E-ACDF-4CDDC00E829A}" type="presParOf" srcId="{33F7AEA1-5D96-4C70-A571-4F3ED3C7C0F6}" destId="{57DC183B-1EF5-4879-92DD-BCB43934E6EA}" srcOrd="3" destOrd="0" presId="urn:microsoft.com/office/officeart/2018/2/layout/IconCircleList"/>
    <dgm:cxn modelId="{AF35109A-E4BD-4C2F-9DD4-4C3CA39DE1FF}" type="presParOf" srcId="{3EEA9372-05CD-40A8-8A55-F09D2902516C}" destId="{10782DC3-9C17-4265-B02D-403D2ECA63F2}" srcOrd="3" destOrd="0" presId="urn:microsoft.com/office/officeart/2018/2/layout/IconCircleList"/>
    <dgm:cxn modelId="{2CE70CA8-60C3-46EB-B695-246AE482298D}" type="presParOf" srcId="{3EEA9372-05CD-40A8-8A55-F09D2902516C}" destId="{D5E100BD-F0B7-41BF-B2F2-BF2B6E709445}" srcOrd="4" destOrd="0" presId="urn:microsoft.com/office/officeart/2018/2/layout/IconCircleList"/>
    <dgm:cxn modelId="{AA088C1D-4606-4BAE-9EB3-CE5ED14FC89D}" type="presParOf" srcId="{D5E100BD-F0B7-41BF-B2F2-BF2B6E709445}" destId="{5A47D743-9A87-418A-AE51-67448D72F809}" srcOrd="0" destOrd="0" presId="urn:microsoft.com/office/officeart/2018/2/layout/IconCircleList"/>
    <dgm:cxn modelId="{E5D1FA61-1E19-4426-A6BD-F7BD099037A3}" type="presParOf" srcId="{D5E100BD-F0B7-41BF-B2F2-BF2B6E709445}" destId="{7CD48784-622F-4E06-8C09-757F0C02FAC7}" srcOrd="1" destOrd="0" presId="urn:microsoft.com/office/officeart/2018/2/layout/IconCircleList"/>
    <dgm:cxn modelId="{9D41AB13-C069-4227-BBA1-8644D0023CDD}" type="presParOf" srcId="{D5E100BD-F0B7-41BF-B2F2-BF2B6E709445}" destId="{0C5C568D-0E4E-4D13-93F4-41169DD008FD}" srcOrd="2" destOrd="0" presId="urn:microsoft.com/office/officeart/2018/2/layout/IconCircleList"/>
    <dgm:cxn modelId="{ED83CA87-34EE-4852-9BC5-9D2F87349B92}" type="presParOf" srcId="{D5E100BD-F0B7-41BF-B2F2-BF2B6E709445}" destId="{6CA09DA8-D228-4B40-B76E-DB9478C71002}" srcOrd="3" destOrd="0" presId="urn:microsoft.com/office/officeart/2018/2/layout/IconCircleList"/>
    <dgm:cxn modelId="{731851E2-7D23-45A5-8311-63367B71C91B}" type="presParOf" srcId="{3EEA9372-05CD-40A8-8A55-F09D2902516C}" destId="{6B9ECA32-F220-4980-92F1-E30111EC2C17}" srcOrd="5" destOrd="0" presId="urn:microsoft.com/office/officeart/2018/2/layout/IconCircleList"/>
    <dgm:cxn modelId="{85A8B691-AC9B-4A68-9403-B174F92643CD}" type="presParOf" srcId="{3EEA9372-05CD-40A8-8A55-F09D2902516C}" destId="{D3CFE56D-1645-4A3D-8521-C67613C7539F}" srcOrd="6" destOrd="0" presId="urn:microsoft.com/office/officeart/2018/2/layout/IconCircleList"/>
    <dgm:cxn modelId="{3746424D-9913-473F-8D71-7E0571D2C731}" type="presParOf" srcId="{D3CFE56D-1645-4A3D-8521-C67613C7539F}" destId="{C956C5E3-F087-4675-AE40-7223E1DCF2B5}" srcOrd="0" destOrd="0" presId="urn:microsoft.com/office/officeart/2018/2/layout/IconCircleList"/>
    <dgm:cxn modelId="{EED3BFD4-C989-421D-9106-E5795047C2EB}" type="presParOf" srcId="{D3CFE56D-1645-4A3D-8521-C67613C7539F}" destId="{A1E17DCC-8682-44B6-BC98-B999B94E356E}" srcOrd="1" destOrd="0" presId="urn:microsoft.com/office/officeart/2018/2/layout/IconCircleList"/>
    <dgm:cxn modelId="{98F88DE1-A4FE-4189-9157-30C5FD3DDEED}" type="presParOf" srcId="{D3CFE56D-1645-4A3D-8521-C67613C7539F}" destId="{4C36FF58-9B04-4DAE-9595-0C7E2828E9B5}" srcOrd="2" destOrd="0" presId="urn:microsoft.com/office/officeart/2018/2/layout/IconCircleList"/>
    <dgm:cxn modelId="{4152268E-C422-4384-8666-C0C5C74E3DC7}" type="presParOf" srcId="{D3CFE56D-1645-4A3D-8521-C67613C7539F}" destId="{DDB3E46A-486F-4B57-8587-621536187F1F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E65ED39-B711-480F-845B-7D622CF53AAE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AE4CA7-5D62-4FDE-BB51-9FD3B028292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Define, and document configuration and connection requirements for mobile devices that access or store CJI</a:t>
          </a:r>
          <a:endParaRPr lang="en-US"/>
        </a:p>
      </dgm:t>
    </dgm:pt>
    <dgm:pt modelId="{43BF9FCD-7864-4085-8FC9-DA2C660D24BB}" type="parTrans" cxnId="{51420BF8-740C-417A-961A-43EF44025D86}">
      <dgm:prSet/>
      <dgm:spPr/>
      <dgm:t>
        <a:bodyPr/>
        <a:lstStyle/>
        <a:p>
          <a:endParaRPr lang="en-US"/>
        </a:p>
      </dgm:t>
    </dgm:pt>
    <dgm:pt modelId="{562B8730-B99B-47C4-BD49-5A6C54DE6CD4}" type="sibTrans" cxnId="{51420BF8-740C-417A-961A-43EF44025D8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4EE55A4-4980-428A-AABC-38DD1E12231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Ensure mobile devices are agency-controlled and authorized before connecting to organizational systems</a:t>
          </a:r>
          <a:endParaRPr lang="en-US"/>
        </a:p>
      </dgm:t>
    </dgm:pt>
    <dgm:pt modelId="{D6A20214-8225-43A3-94B6-76F8C5A7C6D8}" type="parTrans" cxnId="{2CEE561F-E9EC-42DA-94C0-AE095EE5F167}">
      <dgm:prSet/>
      <dgm:spPr/>
      <dgm:t>
        <a:bodyPr/>
        <a:lstStyle/>
        <a:p>
          <a:endParaRPr lang="en-US"/>
        </a:p>
      </dgm:t>
    </dgm:pt>
    <dgm:pt modelId="{FF22706D-9E51-4FC1-B774-DF089F5B302E}" type="sibTrans" cxnId="{2CEE561F-E9EC-42DA-94C0-AE095EE5F16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3903447-2B0A-4F05-94F8-74C8E6FB680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Implement technical mechanisms like MDM, NAC to enforce compliance and monitor devices.</a:t>
          </a:r>
          <a:endParaRPr lang="en-US" dirty="0"/>
        </a:p>
      </dgm:t>
    </dgm:pt>
    <dgm:pt modelId="{73E38ECA-7BBA-401D-B318-DCD3D5027FE7}" type="parTrans" cxnId="{B37A9B28-70FD-452C-B7DD-B70920E0E2A0}">
      <dgm:prSet/>
      <dgm:spPr/>
      <dgm:t>
        <a:bodyPr/>
        <a:lstStyle/>
        <a:p>
          <a:endParaRPr lang="en-US"/>
        </a:p>
      </dgm:t>
    </dgm:pt>
    <dgm:pt modelId="{FA666F29-7D3E-443E-948C-02DE1E21B360}" type="sibTrans" cxnId="{B37A9B28-70FD-452C-B7DD-B70920E0E2A0}">
      <dgm:prSet/>
      <dgm:spPr/>
      <dgm:t>
        <a:bodyPr/>
        <a:lstStyle/>
        <a:p>
          <a:endParaRPr lang="en-US"/>
        </a:p>
      </dgm:t>
    </dgm:pt>
    <dgm:pt modelId="{B3EE33FF-7ACE-48DE-9507-47F240066F22}" type="pres">
      <dgm:prSet presAssocID="{6E65ED39-B711-480F-845B-7D622CF53AAE}" presName="root" presStyleCnt="0">
        <dgm:presLayoutVars>
          <dgm:dir/>
          <dgm:resizeHandles val="exact"/>
        </dgm:presLayoutVars>
      </dgm:prSet>
      <dgm:spPr/>
    </dgm:pt>
    <dgm:pt modelId="{DC3A5167-4A91-4FA5-8822-34ADA8108FC8}" type="pres">
      <dgm:prSet presAssocID="{32AE4CA7-5D62-4FDE-BB51-9FD3B0282920}" presName="compNode" presStyleCnt="0"/>
      <dgm:spPr/>
    </dgm:pt>
    <dgm:pt modelId="{27AE4547-35DD-42E8-9665-5BB6663C08FF}" type="pres">
      <dgm:prSet presAssocID="{32AE4CA7-5D62-4FDE-BB51-9FD3B028292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7531C889-B1D5-4EB9-B682-5AB5897A12B1}" type="pres">
      <dgm:prSet presAssocID="{32AE4CA7-5D62-4FDE-BB51-9FD3B0282920}" presName="spaceRect" presStyleCnt="0"/>
      <dgm:spPr/>
    </dgm:pt>
    <dgm:pt modelId="{0E9D009B-C265-4615-9874-1E4D0037F9C5}" type="pres">
      <dgm:prSet presAssocID="{32AE4CA7-5D62-4FDE-BB51-9FD3B0282920}" presName="textRect" presStyleLbl="revTx" presStyleIdx="0" presStyleCnt="3">
        <dgm:presLayoutVars>
          <dgm:chMax val="1"/>
          <dgm:chPref val="1"/>
        </dgm:presLayoutVars>
      </dgm:prSet>
      <dgm:spPr/>
    </dgm:pt>
    <dgm:pt modelId="{93BF0CBC-3F0E-4D95-8959-25F8776B12A4}" type="pres">
      <dgm:prSet presAssocID="{562B8730-B99B-47C4-BD49-5A6C54DE6CD4}" presName="sibTrans" presStyleCnt="0"/>
      <dgm:spPr/>
    </dgm:pt>
    <dgm:pt modelId="{AAC759A9-0EA6-4E79-921B-2CE37D54B520}" type="pres">
      <dgm:prSet presAssocID="{44EE55A4-4980-428A-AABC-38DD1E12231C}" presName="compNode" presStyleCnt="0"/>
      <dgm:spPr/>
    </dgm:pt>
    <dgm:pt modelId="{8D8779BE-6870-4DF8-A236-EAC2CB2B13B1}" type="pres">
      <dgm:prSet presAssocID="{44EE55A4-4980-428A-AABC-38DD1E12231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6B180EB9-2952-429A-B27D-396652C72A12}" type="pres">
      <dgm:prSet presAssocID="{44EE55A4-4980-428A-AABC-38DD1E12231C}" presName="spaceRect" presStyleCnt="0"/>
      <dgm:spPr/>
    </dgm:pt>
    <dgm:pt modelId="{F8DF851C-E024-4223-B08E-C3BBFA439F2E}" type="pres">
      <dgm:prSet presAssocID="{44EE55A4-4980-428A-AABC-38DD1E12231C}" presName="textRect" presStyleLbl="revTx" presStyleIdx="1" presStyleCnt="3">
        <dgm:presLayoutVars>
          <dgm:chMax val="1"/>
          <dgm:chPref val="1"/>
        </dgm:presLayoutVars>
      </dgm:prSet>
      <dgm:spPr/>
    </dgm:pt>
    <dgm:pt modelId="{E6EFD45F-3FB1-4DF7-94DE-056E8CAA792A}" type="pres">
      <dgm:prSet presAssocID="{FF22706D-9E51-4FC1-B774-DF089F5B302E}" presName="sibTrans" presStyleCnt="0"/>
      <dgm:spPr/>
    </dgm:pt>
    <dgm:pt modelId="{C40429D7-3FED-440F-8441-F15CC85A81CE}" type="pres">
      <dgm:prSet presAssocID="{93903447-2B0A-4F05-94F8-74C8E6FB680B}" presName="compNode" presStyleCnt="0"/>
      <dgm:spPr/>
    </dgm:pt>
    <dgm:pt modelId="{E1A6A00E-4479-4111-B986-360351606F12}" type="pres">
      <dgm:prSet presAssocID="{93903447-2B0A-4F05-94F8-74C8E6FB680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3AF46984-9CA4-4098-BE06-9124CBB5C5C5}" type="pres">
      <dgm:prSet presAssocID="{93903447-2B0A-4F05-94F8-74C8E6FB680B}" presName="spaceRect" presStyleCnt="0"/>
      <dgm:spPr/>
    </dgm:pt>
    <dgm:pt modelId="{3C3E5FC6-C9DF-4F48-BD88-753596A71CFA}" type="pres">
      <dgm:prSet presAssocID="{93903447-2B0A-4F05-94F8-74C8E6FB680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B9A2C1F-536A-4CCA-8384-318298436280}" type="presOf" srcId="{44EE55A4-4980-428A-AABC-38DD1E12231C}" destId="{F8DF851C-E024-4223-B08E-C3BBFA439F2E}" srcOrd="0" destOrd="0" presId="urn:microsoft.com/office/officeart/2018/2/layout/IconLabelList"/>
    <dgm:cxn modelId="{2CEE561F-E9EC-42DA-94C0-AE095EE5F167}" srcId="{6E65ED39-B711-480F-845B-7D622CF53AAE}" destId="{44EE55A4-4980-428A-AABC-38DD1E12231C}" srcOrd="1" destOrd="0" parTransId="{D6A20214-8225-43A3-94B6-76F8C5A7C6D8}" sibTransId="{FF22706D-9E51-4FC1-B774-DF089F5B302E}"/>
    <dgm:cxn modelId="{B37A9B28-70FD-452C-B7DD-B70920E0E2A0}" srcId="{6E65ED39-B711-480F-845B-7D622CF53AAE}" destId="{93903447-2B0A-4F05-94F8-74C8E6FB680B}" srcOrd="2" destOrd="0" parTransId="{73E38ECA-7BBA-401D-B318-DCD3D5027FE7}" sibTransId="{FA666F29-7D3E-443E-948C-02DE1E21B360}"/>
    <dgm:cxn modelId="{43C7E4B4-9831-4B53-AF9F-F10D2CB67E28}" type="presOf" srcId="{93903447-2B0A-4F05-94F8-74C8E6FB680B}" destId="{3C3E5FC6-C9DF-4F48-BD88-753596A71CFA}" srcOrd="0" destOrd="0" presId="urn:microsoft.com/office/officeart/2018/2/layout/IconLabelList"/>
    <dgm:cxn modelId="{62AE98BB-1388-4EBB-8429-173E057F7DA0}" type="presOf" srcId="{32AE4CA7-5D62-4FDE-BB51-9FD3B0282920}" destId="{0E9D009B-C265-4615-9874-1E4D0037F9C5}" srcOrd="0" destOrd="0" presId="urn:microsoft.com/office/officeart/2018/2/layout/IconLabelList"/>
    <dgm:cxn modelId="{D547EFE7-C62C-4027-A81B-AB0F942F8447}" type="presOf" srcId="{6E65ED39-B711-480F-845B-7D622CF53AAE}" destId="{B3EE33FF-7ACE-48DE-9507-47F240066F22}" srcOrd="0" destOrd="0" presId="urn:microsoft.com/office/officeart/2018/2/layout/IconLabelList"/>
    <dgm:cxn modelId="{51420BF8-740C-417A-961A-43EF44025D86}" srcId="{6E65ED39-B711-480F-845B-7D622CF53AAE}" destId="{32AE4CA7-5D62-4FDE-BB51-9FD3B0282920}" srcOrd="0" destOrd="0" parTransId="{43BF9FCD-7864-4085-8FC9-DA2C660D24BB}" sibTransId="{562B8730-B99B-47C4-BD49-5A6C54DE6CD4}"/>
    <dgm:cxn modelId="{FF1ABB92-2D93-4D66-9D36-6346DACACB53}" type="presParOf" srcId="{B3EE33FF-7ACE-48DE-9507-47F240066F22}" destId="{DC3A5167-4A91-4FA5-8822-34ADA8108FC8}" srcOrd="0" destOrd="0" presId="urn:microsoft.com/office/officeart/2018/2/layout/IconLabelList"/>
    <dgm:cxn modelId="{D06C4A10-9685-41AE-BEFB-DA6EA2261224}" type="presParOf" srcId="{DC3A5167-4A91-4FA5-8822-34ADA8108FC8}" destId="{27AE4547-35DD-42E8-9665-5BB6663C08FF}" srcOrd="0" destOrd="0" presId="urn:microsoft.com/office/officeart/2018/2/layout/IconLabelList"/>
    <dgm:cxn modelId="{5416DB21-D99D-4114-B906-E927A2D46E11}" type="presParOf" srcId="{DC3A5167-4A91-4FA5-8822-34ADA8108FC8}" destId="{7531C889-B1D5-4EB9-B682-5AB5897A12B1}" srcOrd="1" destOrd="0" presId="urn:microsoft.com/office/officeart/2018/2/layout/IconLabelList"/>
    <dgm:cxn modelId="{AB0E8FC5-BC24-4806-A29C-6063F5B6758D}" type="presParOf" srcId="{DC3A5167-4A91-4FA5-8822-34ADA8108FC8}" destId="{0E9D009B-C265-4615-9874-1E4D0037F9C5}" srcOrd="2" destOrd="0" presId="urn:microsoft.com/office/officeart/2018/2/layout/IconLabelList"/>
    <dgm:cxn modelId="{755815CE-8D89-4775-8D51-84FC2B4CF5E9}" type="presParOf" srcId="{B3EE33FF-7ACE-48DE-9507-47F240066F22}" destId="{93BF0CBC-3F0E-4D95-8959-25F8776B12A4}" srcOrd="1" destOrd="0" presId="urn:microsoft.com/office/officeart/2018/2/layout/IconLabelList"/>
    <dgm:cxn modelId="{DE55B787-E9FF-443F-9CF8-D8900AC359B5}" type="presParOf" srcId="{B3EE33FF-7ACE-48DE-9507-47F240066F22}" destId="{AAC759A9-0EA6-4E79-921B-2CE37D54B520}" srcOrd="2" destOrd="0" presId="urn:microsoft.com/office/officeart/2018/2/layout/IconLabelList"/>
    <dgm:cxn modelId="{72AD4C13-D56B-413B-B3D0-67AE637E5DFB}" type="presParOf" srcId="{AAC759A9-0EA6-4E79-921B-2CE37D54B520}" destId="{8D8779BE-6870-4DF8-A236-EAC2CB2B13B1}" srcOrd="0" destOrd="0" presId="urn:microsoft.com/office/officeart/2018/2/layout/IconLabelList"/>
    <dgm:cxn modelId="{1104314F-D3BA-47FE-8B21-31AA159B909C}" type="presParOf" srcId="{AAC759A9-0EA6-4E79-921B-2CE37D54B520}" destId="{6B180EB9-2952-429A-B27D-396652C72A12}" srcOrd="1" destOrd="0" presId="urn:microsoft.com/office/officeart/2018/2/layout/IconLabelList"/>
    <dgm:cxn modelId="{663A7ACB-6F40-4C64-A46E-43010A671B64}" type="presParOf" srcId="{AAC759A9-0EA6-4E79-921B-2CE37D54B520}" destId="{F8DF851C-E024-4223-B08E-C3BBFA439F2E}" srcOrd="2" destOrd="0" presId="urn:microsoft.com/office/officeart/2018/2/layout/IconLabelList"/>
    <dgm:cxn modelId="{D76C6463-182C-4ED7-8B53-ABBD73C6C495}" type="presParOf" srcId="{B3EE33FF-7ACE-48DE-9507-47F240066F22}" destId="{E6EFD45F-3FB1-4DF7-94DE-056E8CAA792A}" srcOrd="3" destOrd="0" presId="urn:microsoft.com/office/officeart/2018/2/layout/IconLabelList"/>
    <dgm:cxn modelId="{238D37A1-71B5-4E87-BF2A-CC4AF11B380E}" type="presParOf" srcId="{B3EE33FF-7ACE-48DE-9507-47F240066F22}" destId="{C40429D7-3FED-440F-8441-F15CC85A81CE}" srcOrd="4" destOrd="0" presId="urn:microsoft.com/office/officeart/2018/2/layout/IconLabelList"/>
    <dgm:cxn modelId="{F0C9ECF3-B4F7-4DFC-83ED-50FD32F3FB89}" type="presParOf" srcId="{C40429D7-3FED-440F-8441-F15CC85A81CE}" destId="{E1A6A00E-4479-4111-B986-360351606F12}" srcOrd="0" destOrd="0" presId="urn:microsoft.com/office/officeart/2018/2/layout/IconLabelList"/>
    <dgm:cxn modelId="{D6D668B1-0696-4577-B478-79520BFDC307}" type="presParOf" srcId="{C40429D7-3FED-440F-8441-F15CC85A81CE}" destId="{3AF46984-9CA4-4098-BE06-9124CBB5C5C5}" srcOrd="1" destOrd="0" presId="urn:microsoft.com/office/officeart/2018/2/layout/IconLabelList"/>
    <dgm:cxn modelId="{42AFD230-0D8D-40C0-B133-A7D99A9C648C}" type="presParOf" srcId="{C40429D7-3FED-440F-8441-F15CC85A81CE}" destId="{3C3E5FC6-C9DF-4F48-BD88-753596A71CF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AD334F-BF20-4520-8D25-65512C2CE969}">
      <dsp:nvSpPr>
        <dsp:cNvPr id="0" name=""/>
        <dsp:cNvSpPr/>
      </dsp:nvSpPr>
      <dsp:spPr>
        <a:xfrm>
          <a:off x="3033" y="87770"/>
          <a:ext cx="2406420" cy="144385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1.Account Management</a:t>
          </a:r>
        </a:p>
      </dsp:txBody>
      <dsp:txXfrm>
        <a:off x="3033" y="87770"/>
        <a:ext cx="2406420" cy="1443852"/>
      </dsp:txXfrm>
    </dsp:sp>
    <dsp:sp modelId="{1EECD687-B537-41CB-9EEA-8F2A66C38163}">
      <dsp:nvSpPr>
        <dsp:cNvPr id="0" name=""/>
        <dsp:cNvSpPr/>
      </dsp:nvSpPr>
      <dsp:spPr>
        <a:xfrm>
          <a:off x="2650095" y="87770"/>
          <a:ext cx="2406420" cy="1443852"/>
        </a:xfrm>
        <a:prstGeom prst="rect">
          <a:avLst/>
        </a:prstGeom>
        <a:gradFill rotWithShape="0">
          <a:gsLst>
            <a:gs pos="0">
              <a:schemeClr val="accent5">
                <a:hueOff val="-2632780"/>
                <a:satOff val="2946"/>
                <a:lumOff val="168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2632780"/>
                <a:satOff val="2946"/>
                <a:lumOff val="168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2632780"/>
                <a:satOff val="2946"/>
                <a:lumOff val="168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2.Separation of Duties &amp; Least Privilege</a:t>
          </a:r>
        </a:p>
      </dsp:txBody>
      <dsp:txXfrm>
        <a:off x="2650095" y="87770"/>
        <a:ext cx="2406420" cy="1443852"/>
      </dsp:txXfrm>
    </dsp:sp>
    <dsp:sp modelId="{DDEE6BB4-FF3E-4F58-B653-4FA87A4099B8}">
      <dsp:nvSpPr>
        <dsp:cNvPr id="0" name=""/>
        <dsp:cNvSpPr/>
      </dsp:nvSpPr>
      <dsp:spPr>
        <a:xfrm>
          <a:off x="5297158" y="87770"/>
          <a:ext cx="2406420" cy="1443852"/>
        </a:xfrm>
        <a:prstGeom prst="rect">
          <a:avLst/>
        </a:prstGeom>
        <a:gradFill rotWithShape="0">
          <a:gsLst>
            <a:gs pos="0">
              <a:schemeClr val="accent5">
                <a:hueOff val="-5265559"/>
                <a:satOff val="5893"/>
                <a:lumOff val="336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5265559"/>
                <a:satOff val="5893"/>
                <a:lumOff val="336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5265559"/>
                <a:satOff val="5893"/>
                <a:lumOff val="336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3.User Session Protection Controls</a:t>
          </a:r>
        </a:p>
      </dsp:txBody>
      <dsp:txXfrm>
        <a:off x="5297158" y="87770"/>
        <a:ext cx="2406420" cy="1443852"/>
      </dsp:txXfrm>
    </dsp:sp>
    <dsp:sp modelId="{422740A2-04CD-4CDA-AE18-CF0314B1B013}">
      <dsp:nvSpPr>
        <dsp:cNvPr id="0" name=""/>
        <dsp:cNvSpPr/>
      </dsp:nvSpPr>
      <dsp:spPr>
        <a:xfrm>
          <a:off x="7944221" y="87770"/>
          <a:ext cx="2406420" cy="1443852"/>
        </a:xfrm>
        <a:prstGeom prst="rect">
          <a:avLst/>
        </a:prstGeom>
        <a:gradFill rotWithShape="0">
          <a:gsLst>
            <a:gs pos="0">
              <a:schemeClr val="accent5">
                <a:hueOff val="-7898339"/>
                <a:satOff val="8839"/>
                <a:lumOff val="504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7898339"/>
                <a:satOff val="8839"/>
                <a:lumOff val="504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7898339"/>
                <a:satOff val="8839"/>
                <a:lumOff val="504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4.Remote Access</a:t>
          </a:r>
        </a:p>
      </dsp:txBody>
      <dsp:txXfrm>
        <a:off x="7944221" y="87770"/>
        <a:ext cx="2406420" cy="1443852"/>
      </dsp:txXfrm>
    </dsp:sp>
    <dsp:sp modelId="{16720174-7F08-44E1-A5D5-A8F220439EA3}">
      <dsp:nvSpPr>
        <dsp:cNvPr id="0" name=""/>
        <dsp:cNvSpPr/>
      </dsp:nvSpPr>
      <dsp:spPr>
        <a:xfrm>
          <a:off x="3033" y="1772265"/>
          <a:ext cx="2406420" cy="1443852"/>
        </a:xfrm>
        <a:prstGeom prst="rect">
          <a:avLst/>
        </a:prstGeom>
        <a:gradFill rotWithShape="0">
          <a:gsLst>
            <a:gs pos="0">
              <a:schemeClr val="accent5">
                <a:hueOff val="-10531119"/>
                <a:satOff val="11786"/>
                <a:lumOff val="673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10531119"/>
                <a:satOff val="11786"/>
                <a:lumOff val="673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10531119"/>
                <a:satOff val="11786"/>
                <a:lumOff val="673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5.Wireless Access</a:t>
          </a:r>
        </a:p>
      </dsp:txBody>
      <dsp:txXfrm>
        <a:off x="3033" y="1772265"/>
        <a:ext cx="2406420" cy="1443852"/>
      </dsp:txXfrm>
    </dsp:sp>
    <dsp:sp modelId="{C0C30DC5-821B-4C81-9E43-AA8AB3387FC9}">
      <dsp:nvSpPr>
        <dsp:cNvPr id="0" name=""/>
        <dsp:cNvSpPr/>
      </dsp:nvSpPr>
      <dsp:spPr>
        <a:xfrm>
          <a:off x="2650095" y="1772265"/>
          <a:ext cx="2406420" cy="1443852"/>
        </a:xfrm>
        <a:prstGeom prst="rect">
          <a:avLst/>
        </a:prstGeom>
        <a:gradFill rotWithShape="0">
          <a:gsLst>
            <a:gs pos="0">
              <a:schemeClr val="accent5">
                <a:hueOff val="-13163898"/>
                <a:satOff val="14732"/>
                <a:lumOff val="841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13163898"/>
                <a:satOff val="14732"/>
                <a:lumOff val="841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13163898"/>
                <a:satOff val="14732"/>
                <a:lumOff val="841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6.Access Control For Mobile Devices</a:t>
          </a:r>
        </a:p>
      </dsp:txBody>
      <dsp:txXfrm>
        <a:off x="2650095" y="1772265"/>
        <a:ext cx="2406420" cy="1443852"/>
      </dsp:txXfrm>
    </dsp:sp>
    <dsp:sp modelId="{40AD0193-ECD3-4213-95DC-8D2361773C7D}">
      <dsp:nvSpPr>
        <dsp:cNvPr id="0" name=""/>
        <dsp:cNvSpPr/>
      </dsp:nvSpPr>
      <dsp:spPr>
        <a:xfrm>
          <a:off x="5297158" y="1772265"/>
          <a:ext cx="2406420" cy="1443852"/>
        </a:xfrm>
        <a:prstGeom prst="rect">
          <a:avLst/>
        </a:prstGeom>
        <a:gradFill rotWithShape="0">
          <a:gsLst>
            <a:gs pos="0">
              <a:schemeClr val="accent5">
                <a:hueOff val="-15796677"/>
                <a:satOff val="17679"/>
                <a:lumOff val="1009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15796677"/>
                <a:satOff val="17679"/>
                <a:lumOff val="1009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15796677"/>
                <a:satOff val="17679"/>
                <a:lumOff val="1009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7.Use Of External Systems</a:t>
          </a:r>
        </a:p>
      </dsp:txBody>
      <dsp:txXfrm>
        <a:off x="5297158" y="1772265"/>
        <a:ext cx="2406420" cy="1443852"/>
      </dsp:txXfrm>
    </dsp:sp>
    <dsp:sp modelId="{4DBD97D8-BA79-4FBC-8DB6-4178BDA0E490}">
      <dsp:nvSpPr>
        <dsp:cNvPr id="0" name=""/>
        <dsp:cNvSpPr/>
      </dsp:nvSpPr>
      <dsp:spPr>
        <a:xfrm>
          <a:off x="7944221" y="1772265"/>
          <a:ext cx="2406420" cy="1443852"/>
        </a:xfrm>
        <a:prstGeom prst="rect">
          <a:avLst/>
        </a:prstGeom>
        <a:gradFill rotWithShape="0">
          <a:gsLst>
            <a:gs pos="0">
              <a:schemeClr val="accent5">
                <a:hueOff val="-18429457"/>
                <a:satOff val="20625"/>
                <a:lumOff val="1177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18429457"/>
                <a:satOff val="20625"/>
                <a:lumOff val="1177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18429457"/>
                <a:satOff val="20625"/>
                <a:lumOff val="1177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8.CJIS AC Risk Indicators</a:t>
          </a:r>
        </a:p>
      </dsp:txBody>
      <dsp:txXfrm>
        <a:off x="7944221" y="1772265"/>
        <a:ext cx="2406420" cy="14438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38862E-B87F-4CE8-A6B1-3B895225949F}">
      <dsp:nvSpPr>
        <dsp:cNvPr id="0" name=""/>
        <dsp:cNvSpPr/>
      </dsp:nvSpPr>
      <dsp:spPr>
        <a:xfrm>
          <a:off x="1159972" y="664453"/>
          <a:ext cx="1291149" cy="12911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8128DC-804D-42E7-9D8D-31312D9DC037}">
      <dsp:nvSpPr>
        <dsp:cNvPr id="0" name=""/>
        <dsp:cNvSpPr/>
      </dsp:nvSpPr>
      <dsp:spPr>
        <a:xfrm>
          <a:off x="370937" y="2310682"/>
          <a:ext cx="286922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Require formal approval before allowing access from external systems</a:t>
          </a:r>
          <a:endParaRPr lang="en-US" sz="1200" kern="1200"/>
        </a:p>
      </dsp:txBody>
      <dsp:txXfrm>
        <a:off x="370937" y="2310682"/>
        <a:ext cx="2869220" cy="720000"/>
      </dsp:txXfrm>
    </dsp:sp>
    <dsp:sp modelId="{AC3002A2-D459-447D-8AC0-1E55A2B2D12A}">
      <dsp:nvSpPr>
        <dsp:cNvPr id="0" name=""/>
        <dsp:cNvSpPr/>
      </dsp:nvSpPr>
      <dsp:spPr>
        <a:xfrm>
          <a:off x="4531306" y="664453"/>
          <a:ext cx="1291149" cy="12911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3A570C-5ACB-4855-A7E9-96CBF6A062C5}">
      <dsp:nvSpPr>
        <dsp:cNvPr id="0" name=""/>
        <dsp:cNvSpPr/>
      </dsp:nvSpPr>
      <dsp:spPr>
        <a:xfrm>
          <a:off x="3742270" y="2310682"/>
          <a:ext cx="286922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Define conditions for using external systems (BYOD, contractor-owned devices, or cloud services) to access CJI or organizational resources.</a:t>
          </a:r>
          <a:endParaRPr lang="en-US" sz="1200" kern="1200"/>
        </a:p>
      </dsp:txBody>
      <dsp:txXfrm>
        <a:off x="3742270" y="2310682"/>
        <a:ext cx="2869220" cy="720000"/>
      </dsp:txXfrm>
    </dsp:sp>
    <dsp:sp modelId="{ED75448F-A6D4-41C2-9E13-8EF48C0CFA57}">
      <dsp:nvSpPr>
        <dsp:cNvPr id="0" name=""/>
        <dsp:cNvSpPr/>
      </dsp:nvSpPr>
      <dsp:spPr>
        <a:xfrm>
          <a:off x="7902640" y="664453"/>
          <a:ext cx="1291149" cy="12911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C4B883-3B28-4887-9402-208CE32639D7}">
      <dsp:nvSpPr>
        <dsp:cNvPr id="0" name=""/>
        <dsp:cNvSpPr/>
      </dsp:nvSpPr>
      <dsp:spPr>
        <a:xfrm>
          <a:off x="7113604" y="2310682"/>
          <a:ext cx="286922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Enforce encryption, authentication, and compliance with agency policies.</a:t>
          </a:r>
          <a:endParaRPr lang="en-US" sz="1200" kern="1200"/>
        </a:p>
      </dsp:txBody>
      <dsp:txXfrm>
        <a:off x="7113604" y="2310682"/>
        <a:ext cx="286922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2F2DDA-3BA0-41D6-B6DA-1DC7106E17D5}">
      <dsp:nvSpPr>
        <dsp:cNvPr id="0" name=""/>
        <dsp:cNvSpPr/>
      </dsp:nvSpPr>
      <dsp:spPr>
        <a:xfrm>
          <a:off x="4045" y="0"/>
          <a:ext cx="8276119" cy="5107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controlling and monitoring of user account access to CJI systems.</a:t>
          </a:r>
        </a:p>
      </dsp:txBody>
      <dsp:txXfrm>
        <a:off x="19004" y="14959"/>
        <a:ext cx="8246201" cy="4808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B2C02A-AB6D-41B2-87A1-0959ACEFD539}">
      <dsp:nvSpPr>
        <dsp:cNvPr id="0" name=""/>
        <dsp:cNvSpPr/>
      </dsp:nvSpPr>
      <dsp:spPr>
        <a:xfrm>
          <a:off x="11924" y="327870"/>
          <a:ext cx="2621244" cy="786373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dk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7095" tIns="97095" rIns="97095" bIns="9709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Define</a:t>
          </a:r>
        </a:p>
      </dsp:txBody>
      <dsp:txXfrm>
        <a:off x="247836" y="327870"/>
        <a:ext cx="2149420" cy="786373"/>
      </dsp:txXfrm>
    </dsp:sp>
    <dsp:sp modelId="{6612DFC2-0076-4C74-84ED-62BFDABA7A44}">
      <dsp:nvSpPr>
        <dsp:cNvPr id="0" name=""/>
        <dsp:cNvSpPr/>
      </dsp:nvSpPr>
      <dsp:spPr>
        <a:xfrm>
          <a:off x="11924" y="1114243"/>
          <a:ext cx="2385332" cy="186177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8494" tIns="188494" rIns="188494" bIns="376989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Specify authorized users, roles, and privileges.</a:t>
          </a:r>
        </a:p>
      </dsp:txBody>
      <dsp:txXfrm>
        <a:off x="11924" y="1114243"/>
        <a:ext cx="2385332" cy="1861774"/>
      </dsp:txXfrm>
    </dsp:sp>
    <dsp:sp modelId="{7D47EEE1-4200-4A96-8BC2-29CAA09D59E5}">
      <dsp:nvSpPr>
        <dsp:cNvPr id="0" name=""/>
        <dsp:cNvSpPr/>
      </dsp:nvSpPr>
      <dsp:spPr>
        <a:xfrm>
          <a:off x="2581451" y="327870"/>
          <a:ext cx="2621244" cy="786373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dk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7095" tIns="97095" rIns="97095" bIns="9709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Manage</a:t>
          </a:r>
        </a:p>
      </dsp:txBody>
      <dsp:txXfrm>
        <a:off x="2817363" y="327870"/>
        <a:ext cx="2149420" cy="786373"/>
      </dsp:txXfrm>
    </dsp:sp>
    <dsp:sp modelId="{99A17C32-EDB5-48D1-B3E6-DDD7206EFB64}">
      <dsp:nvSpPr>
        <dsp:cNvPr id="0" name=""/>
        <dsp:cNvSpPr/>
      </dsp:nvSpPr>
      <dsp:spPr>
        <a:xfrm>
          <a:off x="2581451" y="1114243"/>
          <a:ext cx="2385332" cy="186177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8494" tIns="188494" rIns="188494" bIns="376989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Manage the account lifecycle, like creating, modifying, and removing accounts promptly based on user status changes.</a:t>
          </a:r>
        </a:p>
      </dsp:txBody>
      <dsp:txXfrm>
        <a:off x="2581451" y="1114243"/>
        <a:ext cx="2385332" cy="1861774"/>
      </dsp:txXfrm>
    </dsp:sp>
    <dsp:sp modelId="{EB92C3CF-255B-4200-8E2B-14943212FC76}">
      <dsp:nvSpPr>
        <dsp:cNvPr id="0" name=""/>
        <dsp:cNvSpPr/>
      </dsp:nvSpPr>
      <dsp:spPr>
        <a:xfrm>
          <a:off x="5150978" y="327870"/>
          <a:ext cx="2621244" cy="786373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dk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7095" tIns="97095" rIns="97095" bIns="9709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Monitor</a:t>
          </a:r>
        </a:p>
      </dsp:txBody>
      <dsp:txXfrm>
        <a:off x="5386890" y="327870"/>
        <a:ext cx="2149420" cy="786373"/>
      </dsp:txXfrm>
    </dsp:sp>
    <dsp:sp modelId="{A2CD58BE-6486-43A8-BEA4-26BC64CD8290}">
      <dsp:nvSpPr>
        <dsp:cNvPr id="0" name=""/>
        <dsp:cNvSpPr/>
      </dsp:nvSpPr>
      <dsp:spPr>
        <a:xfrm>
          <a:off x="5150978" y="1114243"/>
          <a:ext cx="2385332" cy="186177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8494" tIns="188494" rIns="188494" bIns="376989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Monitor and review accounts by performing annual reviews to ensure continued compliance.</a:t>
          </a:r>
        </a:p>
      </dsp:txBody>
      <dsp:txXfrm>
        <a:off x="5150978" y="1114243"/>
        <a:ext cx="2385332" cy="1861774"/>
      </dsp:txXfrm>
    </dsp:sp>
    <dsp:sp modelId="{5B6BC183-7549-40BD-8E7A-D00424895C07}">
      <dsp:nvSpPr>
        <dsp:cNvPr id="0" name=""/>
        <dsp:cNvSpPr/>
      </dsp:nvSpPr>
      <dsp:spPr>
        <a:xfrm>
          <a:off x="7720505" y="327870"/>
          <a:ext cx="2621244" cy="786373"/>
        </a:xfrm>
        <a:prstGeom prst="chevron">
          <a:avLst>
            <a:gd name="adj" fmla="val 3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dk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7095" tIns="97095" rIns="97095" bIns="9709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Secure</a:t>
          </a:r>
        </a:p>
      </dsp:txBody>
      <dsp:txXfrm>
        <a:off x="7956417" y="327870"/>
        <a:ext cx="2149420" cy="786373"/>
      </dsp:txXfrm>
    </dsp:sp>
    <dsp:sp modelId="{293E71A6-4C8C-4F30-9145-2BC2F57D8D45}">
      <dsp:nvSpPr>
        <dsp:cNvPr id="0" name=""/>
        <dsp:cNvSpPr/>
      </dsp:nvSpPr>
      <dsp:spPr>
        <a:xfrm>
          <a:off x="7720505" y="1114243"/>
          <a:ext cx="2385332" cy="186177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8494" tIns="188494" rIns="188494" bIns="376989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Shared accounts violate  CJIS security requirements.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Agency must prohibit the use of shared accounts.</a:t>
          </a:r>
        </a:p>
      </dsp:txBody>
      <dsp:txXfrm>
        <a:off x="7720505" y="1114243"/>
        <a:ext cx="2385332" cy="18617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DBFAF-D46D-4681-85EE-2023DB7AE6B8}">
      <dsp:nvSpPr>
        <dsp:cNvPr id="0" name=""/>
        <dsp:cNvSpPr/>
      </dsp:nvSpPr>
      <dsp:spPr>
        <a:xfrm>
          <a:off x="0" y="0"/>
          <a:ext cx="8429897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Role-based access controls determine user permissions.</a:t>
          </a:r>
          <a:endParaRPr lang="en-US" sz="2300" kern="1200" dirty="0"/>
        </a:p>
      </dsp:txBody>
      <dsp:txXfrm>
        <a:off x="26273" y="26273"/>
        <a:ext cx="8377351" cy="4856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49BA42-5077-42B9-B073-86743D8F867E}">
      <dsp:nvSpPr>
        <dsp:cNvPr id="0" name=""/>
        <dsp:cNvSpPr/>
      </dsp:nvSpPr>
      <dsp:spPr>
        <a:xfrm>
          <a:off x="3538" y="310718"/>
          <a:ext cx="1916036" cy="268245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82" tIns="330200" rIns="149382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Users are granted only the minimum level of access required to perform their job functions</a:t>
          </a:r>
          <a:endParaRPr lang="en-US" sz="1300" kern="1200"/>
        </a:p>
      </dsp:txBody>
      <dsp:txXfrm>
        <a:off x="3538" y="1330049"/>
        <a:ext cx="1916036" cy="1609470"/>
      </dsp:txXfrm>
    </dsp:sp>
    <dsp:sp modelId="{13E7A3E0-C301-430E-A621-449A0B9FD065}">
      <dsp:nvSpPr>
        <dsp:cNvPr id="0" name=""/>
        <dsp:cNvSpPr/>
      </dsp:nvSpPr>
      <dsp:spPr>
        <a:xfrm>
          <a:off x="559189" y="578963"/>
          <a:ext cx="804735" cy="80473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740" tIns="12700" rIns="6274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1</a:t>
          </a:r>
        </a:p>
      </dsp:txBody>
      <dsp:txXfrm>
        <a:off x="677040" y="696814"/>
        <a:ext cx="569033" cy="569033"/>
      </dsp:txXfrm>
    </dsp:sp>
    <dsp:sp modelId="{BC7CCF8E-E093-433D-A065-ABC720185CC3}">
      <dsp:nvSpPr>
        <dsp:cNvPr id="0" name=""/>
        <dsp:cNvSpPr/>
      </dsp:nvSpPr>
      <dsp:spPr>
        <a:xfrm>
          <a:off x="3538" y="2993097"/>
          <a:ext cx="1916036" cy="7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A3DE0A-6979-47E3-89A1-550EA0EE18C2}">
      <dsp:nvSpPr>
        <dsp:cNvPr id="0" name=""/>
        <dsp:cNvSpPr/>
      </dsp:nvSpPr>
      <dsp:spPr>
        <a:xfrm>
          <a:off x="2111179" y="310718"/>
          <a:ext cx="1916036" cy="268245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82" tIns="330200" rIns="149382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All access permissions must be explicitly approved and documented</a:t>
          </a:r>
          <a:endParaRPr lang="en-US" sz="1300" kern="1200"/>
        </a:p>
      </dsp:txBody>
      <dsp:txXfrm>
        <a:off x="2111179" y="1330049"/>
        <a:ext cx="1916036" cy="1609470"/>
      </dsp:txXfrm>
    </dsp:sp>
    <dsp:sp modelId="{6FD17741-1510-4594-AC31-55F56FE61EF9}">
      <dsp:nvSpPr>
        <dsp:cNvPr id="0" name=""/>
        <dsp:cNvSpPr/>
      </dsp:nvSpPr>
      <dsp:spPr>
        <a:xfrm>
          <a:off x="2666829" y="578963"/>
          <a:ext cx="804735" cy="80473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740" tIns="12700" rIns="6274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2</a:t>
          </a:r>
        </a:p>
      </dsp:txBody>
      <dsp:txXfrm>
        <a:off x="2784680" y="696814"/>
        <a:ext cx="569033" cy="569033"/>
      </dsp:txXfrm>
    </dsp:sp>
    <dsp:sp modelId="{951E2324-50B0-4A2E-A3F3-6243EEAA675F}">
      <dsp:nvSpPr>
        <dsp:cNvPr id="0" name=""/>
        <dsp:cNvSpPr/>
      </dsp:nvSpPr>
      <dsp:spPr>
        <a:xfrm>
          <a:off x="2111179" y="2993097"/>
          <a:ext cx="1916036" cy="7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AE2898-D0EF-444C-BA78-54B39635D2E9}">
      <dsp:nvSpPr>
        <dsp:cNvPr id="0" name=""/>
        <dsp:cNvSpPr/>
      </dsp:nvSpPr>
      <dsp:spPr>
        <a:xfrm>
          <a:off x="4218819" y="310718"/>
          <a:ext cx="1916036" cy="268245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82" tIns="330200" rIns="149382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No shared accounts or shared privilege assignments are permitted</a:t>
          </a:r>
          <a:endParaRPr lang="en-US" sz="1300" kern="1200"/>
        </a:p>
      </dsp:txBody>
      <dsp:txXfrm>
        <a:off x="4218819" y="1330049"/>
        <a:ext cx="1916036" cy="1609470"/>
      </dsp:txXfrm>
    </dsp:sp>
    <dsp:sp modelId="{188F66E2-C559-4ACC-9F67-9157FDE41FE8}">
      <dsp:nvSpPr>
        <dsp:cNvPr id="0" name=""/>
        <dsp:cNvSpPr/>
      </dsp:nvSpPr>
      <dsp:spPr>
        <a:xfrm>
          <a:off x="4774469" y="578963"/>
          <a:ext cx="804735" cy="80473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740" tIns="12700" rIns="6274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3</a:t>
          </a:r>
        </a:p>
      </dsp:txBody>
      <dsp:txXfrm>
        <a:off x="4892320" y="696814"/>
        <a:ext cx="569033" cy="569033"/>
      </dsp:txXfrm>
    </dsp:sp>
    <dsp:sp modelId="{67142A1F-110C-46A5-9A03-B0004B1BDB6E}">
      <dsp:nvSpPr>
        <dsp:cNvPr id="0" name=""/>
        <dsp:cNvSpPr/>
      </dsp:nvSpPr>
      <dsp:spPr>
        <a:xfrm>
          <a:off x="4218819" y="2993097"/>
          <a:ext cx="1916036" cy="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99FD4A-F54C-4465-8132-C918AD95BC75}">
      <dsp:nvSpPr>
        <dsp:cNvPr id="0" name=""/>
        <dsp:cNvSpPr/>
      </dsp:nvSpPr>
      <dsp:spPr>
        <a:xfrm>
          <a:off x="6326459" y="310718"/>
          <a:ext cx="1916036" cy="268245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82" tIns="330200" rIns="149382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Default access is denied unless explicitly authorized</a:t>
          </a:r>
          <a:endParaRPr lang="en-US" sz="1300" kern="1200"/>
        </a:p>
      </dsp:txBody>
      <dsp:txXfrm>
        <a:off x="6326459" y="1330049"/>
        <a:ext cx="1916036" cy="1609470"/>
      </dsp:txXfrm>
    </dsp:sp>
    <dsp:sp modelId="{E32BBC11-6E73-4B13-85A0-E97DF6AC2D57}">
      <dsp:nvSpPr>
        <dsp:cNvPr id="0" name=""/>
        <dsp:cNvSpPr/>
      </dsp:nvSpPr>
      <dsp:spPr>
        <a:xfrm>
          <a:off x="6882110" y="578963"/>
          <a:ext cx="804735" cy="80473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740" tIns="12700" rIns="6274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4</a:t>
          </a:r>
        </a:p>
      </dsp:txBody>
      <dsp:txXfrm>
        <a:off x="6999961" y="696814"/>
        <a:ext cx="569033" cy="569033"/>
      </dsp:txXfrm>
    </dsp:sp>
    <dsp:sp modelId="{7EB10A3F-EB28-4A98-8272-2B15964F2A2E}">
      <dsp:nvSpPr>
        <dsp:cNvPr id="0" name=""/>
        <dsp:cNvSpPr/>
      </dsp:nvSpPr>
      <dsp:spPr>
        <a:xfrm>
          <a:off x="6326459" y="2993097"/>
          <a:ext cx="1916036" cy="7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5BE60B-0758-4CB7-B597-0E550A102A95}">
      <dsp:nvSpPr>
        <dsp:cNvPr id="0" name=""/>
        <dsp:cNvSpPr/>
      </dsp:nvSpPr>
      <dsp:spPr>
        <a:xfrm>
          <a:off x="8434099" y="310718"/>
          <a:ext cx="1916036" cy="2682451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82" tIns="330200" rIns="149382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Excessive access increases security risk</a:t>
          </a:r>
          <a:endParaRPr lang="en-US" sz="1300" kern="1200"/>
        </a:p>
      </dsp:txBody>
      <dsp:txXfrm>
        <a:off x="8434099" y="1330049"/>
        <a:ext cx="1916036" cy="1609470"/>
      </dsp:txXfrm>
    </dsp:sp>
    <dsp:sp modelId="{96914D79-FAB8-4C0C-9175-2B92162641A3}">
      <dsp:nvSpPr>
        <dsp:cNvPr id="0" name=""/>
        <dsp:cNvSpPr/>
      </dsp:nvSpPr>
      <dsp:spPr>
        <a:xfrm>
          <a:off x="8989750" y="578963"/>
          <a:ext cx="804735" cy="80473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740" tIns="12700" rIns="6274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5</a:t>
          </a:r>
        </a:p>
      </dsp:txBody>
      <dsp:txXfrm>
        <a:off x="9107601" y="696814"/>
        <a:ext cx="569033" cy="569033"/>
      </dsp:txXfrm>
    </dsp:sp>
    <dsp:sp modelId="{DED8D673-2FB9-4887-ACA1-A980A261FDBC}">
      <dsp:nvSpPr>
        <dsp:cNvPr id="0" name=""/>
        <dsp:cNvSpPr/>
      </dsp:nvSpPr>
      <dsp:spPr>
        <a:xfrm>
          <a:off x="8434099" y="2993097"/>
          <a:ext cx="1916036" cy="7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187F5B-EEB4-4B9C-84DC-1890F8E85C94}">
      <dsp:nvSpPr>
        <dsp:cNvPr id="0" name=""/>
        <dsp:cNvSpPr/>
      </dsp:nvSpPr>
      <dsp:spPr>
        <a:xfrm>
          <a:off x="871227" y="586308"/>
          <a:ext cx="688897" cy="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0EE2D-0430-46C4-9F15-1A90F43F4FA1}">
      <dsp:nvSpPr>
        <dsp:cNvPr id="0" name=""/>
        <dsp:cNvSpPr/>
      </dsp:nvSpPr>
      <dsp:spPr>
        <a:xfrm>
          <a:off x="1601459" y="528420"/>
          <a:ext cx="79223" cy="148947"/>
        </a:xfrm>
        <a:prstGeom prst="chevron">
          <a:avLst>
            <a:gd name="adj" fmla="val 9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1520F1-8320-464C-B94D-592D5093C8BF}">
      <dsp:nvSpPr>
        <dsp:cNvPr id="0" name=""/>
        <dsp:cNvSpPr/>
      </dsp:nvSpPr>
      <dsp:spPr>
        <a:xfrm>
          <a:off x="454173" y="255401"/>
          <a:ext cx="661885" cy="66188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85" tIns="25685" rIns="25685" bIns="25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1</a:t>
          </a:r>
        </a:p>
      </dsp:txBody>
      <dsp:txXfrm>
        <a:off x="551104" y="352332"/>
        <a:ext cx="468023" cy="468023"/>
      </dsp:txXfrm>
    </dsp:sp>
    <dsp:sp modelId="{B906C8D2-4049-44F5-BAEA-F66F47071017}">
      <dsp:nvSpPr>
        <dsp:cNvPr id="0" name=""/>
        <dsp:cNvSpPr/>
      </dsp:nvSpPr>
      <dsp:spPr>
        <a:xfrm>
          <a:off x="10106" y="1082886"/>
          <a:ext cx="155001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67" tIns="165100" rIns="122267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Enforce a maximum of five invalid logon attempts during a 15- minute timeframe.</a:t>
          </a:r>
          <a:endParaRPr lang="en-US" sz="1100" kern="1200"/>
        </a:p>
      </dsp:txBody>
      <dsp:txXfrm>
        <a:off x="10106" y="1392890"/>
        <a:ext cx="1550019" cy="1655596"/>
      </dsp:txXfrm>
    </dsp:sp>
    <dsp:sp modelId="{D8DFCE07-E9E3-4742-AFDA-77B5751890AC}">
      <dsp:nvSpPr>
        <dsp:cNvPr id="0" name=""/>
        <dsp:cNvSpPr/>
      </dsp:nvSpPr>
      <dsp:spPr>
        <a:xfrm>
          <a:off x="1732349" y="586308"/>
          <a:ext cx="1550019" cy="7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393771-6D7C-4632-807E-6D0F4A508614}">
      <dsp:nvSpPr>
        <dsp:cNvPr id="0" name=""/>
        <dsp:cNvSpPr/>
      </dsp:nvSpPr>
      <dsp:spPr>
        <a:xfrm>
          <a:off x="3323703" y="528420"/>
          <a:ext cx="79223" cy="148947"/>
        </a:xfrm>
        <a:prstGeom prst="chevron">
          <a:avLst>
            <a:gd name="adj" fmla="val 9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575334-1C0E-4794-B96D-A26C2AA52C37}">
      <dsp:nvSpPr>
        <dsp:cNvPr id="0" name=""/>
        <dsp:cNvSpPr/>
      </dsp:nvSpPr>
      <dsp:spPr>
        <a:xfrm>
          <a:off x="2176417" y="255401"/>
          <a:ext cx="661885" cy="66188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85" tIns="25685" rIns="25685" bIns="25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2</a:t>
          </a:r>
        </a:p>
      </dsp:txBody>
      <dsp:txXfrm>
        <a:off x="2273348" y="352332"/>
        <a:ext cx="468023" cy="468023"/>
      </dsp:txXfrm>
    </dsp:sp>
    <dsp:sp modelId="{11D33611-BEBF-44B9-A48D-915B204A5711}">
      <dsp:nvSpPr>
        <dsp:cNvPr id="0" name=""/>
        <dsp:cNvSpPr/>
      </dsp:nvSpPr>
      <dsp:spPr>
        <a:xfrm>
          <a:off x="1732349" y="1082886"/>
          <a:ext cx="155001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67" tIns="165100" rIns="122267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Enforce account or system lockout after excessive failed logon attempts until manually released by an administrator.</a:t>
          </a:r>
          <a:endParaRPr lang="en-US" sz="1100" kern="1200" dirty="0"/>
        </a:p>
      </dsp:txBody>
      <dsp:txXfrm>
        <a:off x="1732349" y="1392890"/>
        <a:ext cx="1550019" cy="1655596"/>
      </dsp:txXfrm>
    </dsp:sp>
    <dsp:sp modelId="{C3820766-5616-4B83-82F2-4796843D6769}">
      <dsp:nvSpPr>
        <dsp:cNvPr id="0" name=""/>
        <dsp:cNvSpPr/>
      </dsp:nvSpPr>
      <dsp:spPr>
        <a:xfrm>
          <a:off x="3454593" y="586308"/>
          <a:ext cx="1550019" cy="7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540BE3-10AA-4796-A123-CA65B907F233}">
      <dsp:nvSpPr>
        <dsp:cNvPr id="0" name=""/>
        <dsp:cNvSpPr/>
      </dsp:nvSpPr>
      <dsp:spPr>
        <a:xfrm>
          <a:off x="5045946" y="528420"/>
          <a:ext cx="79223" cy="148947"/>
        </a:xfrm>
        <a:prstGeom prst="chevron">
          <a:avLst>
            <a:gd name="adj" fmla="val 9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576BD-8D31-4A1D-98EA-1E0AF84A4836}">
      <dsp:nvSpPr>
        <dsp:cNvPr id="0" name=""/>
        <dsp:cNvSpPr/>
      </dsp:nvSpPr>
      <dsp:spPr>
        <a:xfrm>
          <a:off x="3898660" y="255401"/>
          <a:ext cx="661885" cy="66188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85" tIns="25685" rIns="25685" bIns="25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3</a:t>
          </a:r>
        </a:p>
      </dsp:txBody>
      <dsp:txXfrm>
        <a:off x="3995591" y="352332"/>
        <a:ext cx="468023" cy="468023"/>
      </dsp:txXfrm>
    </dsp:sp>
    <dsp:sp modelId="{037E0408-16D9-4CAE-8ABD-396B6CD9939A}">
      <dsp:nvSpPr>
        <dsp:cNvPr id="0" name=""/>
        <dsp:cNvSpPr/>
      </dsp:nvSpPr>
      <dsp:spPr>
        <a:xfrm>
          <a:off x="3454593" y="1082886"/>
          <a:ext cx="155001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67" tIns="165100" rIns="122267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Users must acknowledge authorized use warnings before accessing the system.</a:t>
          </a:r>
          <a:endParaRPr lang="en-US" sz="1100" kern="1200"/>
        </a:p>
      </dsp:txBody>
      <dsp:txXfrm>
        <a:off x="3454593" y="1392890"/>
        <a:ext cx="1550019" cy="1655596"/>
      </dsp:txXfrm>
    </dsp:sp>
    <dsp:sp modelId="{38680FD0-E255-4ECF-BD22-3E2063943D74}">
      <dsp:nvSpPr>
        <dsp:cNvPr id="0" name=""/>
        <dsp:cNvSpPr/>
      </dsp:nvSpPr>
      <dsp:spPr>
        <a:xfrm>
          <a:off x="5176837" y="586308"/>
          <a:ext cx="1550019" cy="72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E73802-56F8-4597-8AFB-4DD44ECDE9BE}">
      <dsp:nvSpPr>
        <dsp:cNvPr id="0" name=""/>
        <dsp:cNvSpPr/>
      </dsp:nvSpPr>
      <dsp:spPr>
        <a:xfrm>
          <a:off x="6768190" y="528420"/>
          <a:ext cx="79223" cy="148947"/>
        </a:xfrm>
        <a:prstGeom prst="chevron">
          <a:avLst>
            <a:gd name="adj" fmla="val 9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91B3AB-2A40-4B75-AF65-DB6E5A466DAF}">
      <dsp:nvSpPr>
        <dsp:cNvPr id="0" name=""/>
        <dsp:cNvSpPr/>
      </dsp:nvSpPr>
      <dsp:spPr>
        <a:xfrm>
          <a:off x="5620904" y="255401"/>
          <a:ext cx="661885" cy="66188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85" tIns="25685" rIns="25685" bIns="25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4</a:t>
          </a:r>
        </a:p>
      </dsp:txBody>
      <dsp:txXfrm>
        <a:off x="5717835" y="352332"/>
        <a:ext cx="468023" cy="468023"/>
      </dsp:txXfrm>
    </dsp:sp>
    <dsp:sp modelId="{58867FB3-B166-4CDF-894E-0CDD6247073A}">
      <dsp:nvSpPr>
        <dsp:cNvPr id="0" name=""/>
        <dsp:cNvSpPr/>
      </dsp:nvSpPr>
      <dsp:spPr>
        <a:xfrm>
          <a:off x="5176837" y="1082886"/>
          <a:ext cx="155001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67" tIns="165100" rIns="122267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Ensure that all devices used to access, process, or transmit CJI automatically initiate a device lock after no more than 30 minutes of inactivity.</a:t>
          </a:r>
          <a:endParaRPr lang="en-US" sz="1100" kern="1200"/>
        </a:p>
      </dsp:txBody>
      <dsp:txXfrm>
        <a:off x="5176837" y="1392890"/>
        <a:ext cx="1550019" cy="1655596"/>
      </dsp:txXfrm>
    </dsp:sp>
    <dsp:sp modelId="{250420B6-18D8-455C-BA5E-98474729D267}">
      <dsp:nvSpPr>
        <dsp:cNvPr id="0" name=""/>
        <dsp:cNvSpPr/>
      </dsp:nvSpPr>
      <dsp:spPr>
        <a:xfrm>
          <a:off x="6899081" y="586307"/>
          <a:ext cx="1550019" cy="7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D5E97E-F69A-42CF-94AD-59467B0A07AE}">
      <dsp:nvSpPr>
        <dsp:cNvPr id="0" name=""/>
        <dsp:cNvSpPr/>
      </dsp:nvSpPr>
      <dsp:spPr>
        <a:xfrm>
          <a:off x="8490434" y="528420"/>
          <a:ext cx="79223" cy="148947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596D0B-1E39-4038-9D7D-BE2FB70D59F5}">
      <dsp:nvSpPr>
        <dsp:cNvPr id="0" name=""/>
        <dsp:cNvSpPr/>
      </dsp:nvSpPr>
      <dsp:spPr>
        <a:xfrm>
          <a:off x="7343148" y="255401"/>
          <a:ext cx="661885" cy="66188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85" tIns="25685" rIns="25685" bIns="25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5</a:t>
          </a:r>
        </a:p>
      </dsp:txBody>
      <dsp:txXfrm>
        <a:off x="7440079" y="352332"/>
        <a:ext cx="468023" cy="468023"/>
      </dsp:txXfrm>
    </dsp:sp>
    <dsp:sp modelId="{6524828F-EE23-4DF3-B962-5F5CAF28DF85}">
      <dsp:nvSpPr>
        <dsp:cNvPr id="0" name=""/>
        <dsp:cNvSpPr/>
      </dsp:nvSpPr>
      <dsp:spPr>
        <a:xfrm>
          <a:off x="6899081" y="1082886"/>
          <a:ext cx="155001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67" tIns="165100" rIns="122267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Systems must require re-authentication after session lock activation.</a:t>
          </a:r>
          <a:endParaRPr lang="en-US" sz="1100" kern="1200"/>
        </a:p>
      </dsp:txBody>
      <dsp:txXfrm>
        <a:off x="6899081" y="1392890"/>
        <a:ext cx="1550019" cy="1655596"/>
      </dsp:txXfrm>
    </dsp:sp>
    <dsp:sp modelId="{E717B024-3615-4AB7-AF6C-45F70314F527}">
      <dsp:nvSpPr>
        <dsp:cNvPr id="0" name=""/>
        <dsp:cNvSpPr/>
      </dsp:nvSpPr>
      <dsp:spPr>
        <a:xfrm>
          <a:off x="8621325" y="586307"/>
          <a:ext cx="775009" cy="7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F9737D-CF83-4562-BA4D-60376C7E6D07}">
      <dsp:nvSpPr>
        <dsp:cNvPr id="0" name=""/>
        <dsp:cNvSpPr/>
      </dsp:nvSpPr>
      <dsp:spPr>
        <a:xfrm>
          <a:off x="9065392" y="255401"/>
          <a:ext cx="661885" cy="66188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85" tIns="25685" rIns="25685" bIns="25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6</a:t>
          </a:r>
        </a:p>
      </dsp:txBody>
      <dsp:txXfrm>
        <a:off x="9162323" y="352332"/>
        <a:ext cx="468023" cy="468023"/>
      </dsp:txXfrm>
    </dsp:sp>
    <dsp:sp modelId="{8F057302-347C-47C4-9913-984778EBA2F5}">
      <dsp:nvSpPr>
        <dsp:cNvPr id="0" name=""/>
        <dsp:cNvSpPr/>
      </dsp:nvSpPr>
      <dsp:spPr>
        <a:xfrm>
          <a:off x="8621325" y="1082886"/>
          <a:ext cx="1550019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67" tIns="165100" rIns="122267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Locked devices must conceal CJI and sensitive data by displaying a generic lock screen to prevent unauthorized viewing.</a:t>
          </a:r>
          <a:endParaRPr lang="en-US" sz="1100" kern="1200"/>
        </a:p>
      </dsp:txBody>
      <dsp:txXfrm>
        <a:off x="8621325" y="1392890"/>
        <a:ext cx="1550019" cy="16555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0EC0F6-C422-42F1-98D9-A82334E084F6}">
      <dsp:nvSpPr>
        <dsp:cNvPr id="0" name=""/>
        <dsp:cNvSpPr/>
      </dsp:nvSpPr>
      <dsp:spPr>
        <a:xfrm>
          <a:off x="184883" y="50168"/>
          <a:ext cx="1321746" cy="13217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33CAE9-4B28-4703-8369-5EFCCEBBBA55}">
      <dsp:nvSpPr>
        <dsp:cNvPr id="0" name=""/>
        <dsp:cNvSpPr/>
      </dsp:nvSpPr>
      <dsp:spPr>
        <a:xfrm>
          <a:off x="462450" y="327735"/>
          <a:ext cx="766613" cy="7666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A1F426-462C-4E3C-A965-72593A1CF6C4}">
      <dsp:nvSpPr>
        <dsp:cNvPr id="0" name=""/>
        <dsp:cNvSpPr/>
      </dsp:nvSpPr>
      <dsp:spPr>
        <a:xfrm>
          <a:off x="1789861" y="50168"/>
          <a:ext cx="3115545" cy="1321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Establish remote access policies and procedures defining approved methods such as VPN and required security standards</a:t>
          </a:r>
          <a:endParaRPr lang="en-US" sz="1600" kern="1200"/>
        </a:p>
      </dsp:txBody>
      <dsp:txXfrm>
        <a:off x="1789861" y="50168"/>
        <a:ext cx="3115545" cy="1321746"/>
      </dsp:txXfrm>
    </dsp:sp>
    <dsp:sp modelId="{B4DD5467-6C9F-4B5E-9CDE-0A4C568CBE55}">
      <dsp:nvSpPr>
        <dsp:cNvPr id="0" name=""/>
        <dsp:cNvSpPr/>
      </dsp:nvSpPr>
      <dsp:spPr>
        <a:xfrm>
          <a:off x="5448267" y="50168"/>
          <a:ext cx="1321746" cy="13217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F97A33-60CC-478B-8FC5-BC424F267103}">
      <dsp:nvSpPr>
        <dsp:cNvPr id="0" name=""/>
        <dsp:cNvSpPr/>
      </dsp:nvSpPr>
      <dsp:spPr>
        <a:xfrm>
          <a:off x="5725834" y="327735"/>
          <a:ext cx="766613" cy="7666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6478DB-34D6-493B-AFC6-F1A625950654}">
      <dsp:nvSpPr>
        <dsp:cNvPr id="0" name=""/>
        <dsp:cNvSpPr/>
      </dsp:nvSpPr>
      <dsp:spPr>
        <a:xfrm>
          <a:off x="7053245" y="50168"/>
          <a:ext cx="3115545" cy="1321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Require formal authorization before enabling remote access and ensure all sessions use encryption such as TLS, IPsec, VPN with MFA protection.</a:t>
          </a:r>
          <a:endParaRPr lang="en-US" sz="1600" kern="1200"/>
        </a:p>
      </dsp:txBody>
      <dsp:txXfrm>
        <a:off x="7053245" y="50168"/>
        <a:ext cx="3115545" cy="1321746"/>
      </dsp:txXfrm>
    </dsp:sp>
    <dsp:sp modelId="{AD8D32F9-04A4-4F55-BF0F-539E0F79E0FA}">
      <dsp:nvSpPr>
        <dsp:cNvPr id="0" name=""/>
        <dsp:cNvSpPr/>
      </dsp:nvSpPr>
      <dsp:spPr>
        <a:xfrm>
          <a:off x="184883" y="1933904"/>
          <a:ext cx="1321746" cy="13217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9BBDC7-0504-4F42-BA18-5A4B7B71F9C1}">
      <dsp:nvSpPr>
        <dsp:cNvPr id="0" name=""/>
        <dsp:cNvSpPr/>
      </dsp:nvSpPr>
      <dsp:spPr>
        <a:xfrm>
          <a:off x="462450" y="2211471"/>
          <a:ext cx="766613" cy="7666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F1A457-3FBD-4877-90F8-BC35A42B450A}">
      <dsp:nvSpPr>
        <dsp:cNvPr id="0" name=""/>
        <dsp:cNvSpPr/>
      </dsp:nvSpPr>
      <dsp:spPr>
        <a:xfrm>
          <a:off x="1789861" y="1933904"/>
          <a:ext cx="3115545" cy="1321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Monitor and log remote access activities using automated mechanisms to detect unauthorized access or misuse.</a:t>
          </a:r>
          <a:endParaRPr lang="en-US" sz="1600" kern="1200" dirty="0"/>
        </a:p>
      </dsp:txBody>
      <dsp:txXfrm>
        <a:off x="1789861" y="1933904"/>
        <a:ext cx="3115545" cy="1321746"/>
      </dsp:txXfrm>
    </dsp:sp>
    <dsp:sp modelId="{6320B0AC-4CC4-4B85-96E1-398FF1103920}">
      <dsp:nvSpPr>
        <dsp:cNvPr id="0" name=""/>
        <dsp:cNvSpPr/>
      </dsp:nvSpPr>
      <dsp:spPr>
        <a:xfrm>
          <a:off x="5448267" y="1933904"/>
          <a:ext cx="1321746" cy="132174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5AD487-EA52-46F2-90CE-A72DC38A0DCD}">
      <dsp:nvSpPr>
        <dsp:cNvPr id="0" name=""/>
        <dsp:cNvSpPr/>
      </dsp:nvSpPr>
      <dsp:spPr>
        <a:xfrm>
          <a:off x="5725834" y="2211471"/>
          <a:ext cx="766613" cy="7666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F881A1-F1B0-4465-878B-083A394F3387}">
      <dsp:nvSpPr>
        <dsp:cNvPr id="0" name=""/>
        <dsp:cNvSpPr/>
      </dsp:nvSpPr>
      <dsp:spPr>
        <a:xfrm>
          <a:off x="7053245" y="1933904"/>
          <a:ext cx="3115545" cy="1321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Apply technical controls to enforce policy -based restrictions</a:t>
          </a:r>
          <a:endParaRPr lang="en-US" sz="1600" kern="1200" dirty="0"/>
        </a:p>
      </dsp:txBody>
      <dsp:txXfrm>
        <a:off x="7053245" y="1933904"/>
        <a:ext cx="3115545" cy="132174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D9CCA-E5B3-4ECF-9661-5331E2F618A3}">
      <dsp:nvSpPr>
        <dsp:cNvPr id="0" name=""/>
        <dsp:cNvSpPr/>
      </dsp:nvSpPr>
      <dsp:spPr>
        <a:xfrm>
          <a:off x="184883" y="49366"/>
          <a:ext cx="1321746" cy="13217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4B2EDA-9D34-44FE-8A61-7D81C8D76A59}">
      <dsp:nvSpPr>
        <dsp:cNvPr id="0" name=""/>
        <dsp:cNvSpPr/>
      </dsp:nvSpPr>
      <dsp:spPr>
        <a:xfrm>
          <a:off x="462450" y="326933"/>
          <a:ext cx="766613" cy="7666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F44B97-2F66-440D-A5C7-0F2D4BEDAAEC}">
      <dsp:nvSpPr>
        <dsp:cNvPr id="0" name=""/>
        <dsp:cNvSpPr/>
      </dsp:nvSpPr>
      <dsp:spPr>
        <a:xfrm>
          <a:off x="1789861" y="49366"/>
          <a:ext cx="3115545" cy="1321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Wireless technologies and configurations must be defined and enforced for all WAP and devices</a:t>
          </a:r>
          <a:endParaRPr lang="en-US" sz="1300" kern="1200"/>
        </a:p>
      </dsp:txBody>
      <dsp:txXfrm>
        <a:off x="1789861" y="49366"/>
        <a:ext cx="3115545" cy="1321746"/>
      </dsp:txXfrm>
    </dsp:sp>
    <dsp:sp modelId="{34A2170B-BDEE-4D59-97CC-2907F08EEB34}">
      <dsp:nvSpPr>
        <dsp:cNvPr id="0" name=""/>
        <dsp:cNvSpPr/>
      </dsp:nvSpPr>
      <dsp:spPr>
        <a:xfrm>
          <a:off x="5448267" y="49366"/>
          <a:ext cx="1321746" cy="13217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B952AE-4CE6-4F95-98C8-5AB988745E9C}">
      <dsp:nvSpPr>
        <dsp:cNvPr id="0" name=""/>
        <dsp:cNvSpPr/>
      </dsp:nvSpPr>
      <dsp:spPr>
        <a:xfrm>
          <a:off x="5725834" y="326933"/>
          <a:ext cx="766613" cy="7666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DC183B-1EF5-4879-92DD-BCB43934E6EA}">
      <dsp:nvSpPr>
        <dsp:cNvPr id="0" name=""/>
        <dsp:cNvSpPr/>
      </dsp:nvSpPr>
      <dsp:spPr>
        <a:xfrm>
          <a:off x="7053245" y="49366"/>
          <a:ext cx="3115545" cy="1321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Each wireless access is formally authorized before being enabled.</a:t>
          </a:r>
          <a:endParaRPr lang="en-US" sz="1300" kern="1200"/>
        </a:p>
      </dsp:txBody>
      <dsp:txXfrm>
        <a:off x="7053245" y="49366"/>
        <a:ext cx="3115545" cy="1321746"/>
      </dsp:txXfrm>
    </dsp:sp>
    <dsp:sp modelId="{5A47D743-9A87-418A-AE51-67448D72F809}">
      <dsp:nvSpPr>
        <dsp:cNvPr id="0" name=""/>
        <dsp:cNvSpPr/>
      </dsp:nvSpPr>
      <dsp:spPr>
        <a:xfrm>
          <a:off x="184883" y="1932774"/>
          <a:ext cx="1321746" cy="13217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D48784-622F-4E06-8C09-757F0C02FAC7}">
      <dsp:nvSpPr>
        <dsp:cNvPr id="0" name=""/>
        <dsp:cNvSpPr/>
      </dsp:nvSpPr>
      <dsp:spPr>
        <a:xfrm>
          <a:off x="462450" y="2210341"/>
          <a:ext cx="766613" cy="7666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A09DA8-D228-4B40-B76E-DB9478C71002}">
      <dsp:nvSpPr>
        <dsp:cNvPr id="0" name=""/>
        <dsp:cNvSpPr/>
      </dsp:nvSpPr>
      <dsp:spPr>
        <a:xfrm>
          <a:off x="1789861" y="1932774"/>
          <a:ext cx="3115545" cy="1321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Any wireless access to systems handling CJI must be secured with strong authentication, and communications must be encrypted using FIPS 140-2 or higher validated cryptographic modules</a:t>
          </a:r>
          <a:endParaRPr lang="en-US" sz="1300" kern="1200"/>
        </a:p>
      </dsp:txBody>
      <dsp:txXfrm>
        <a:off x="1789861" y="1932774"/>
        <a:ext cx="3115545" cy="1321746"/>
      </dsp:txXfrm>
    </dsp:sp>
    <dsp:sp modelId="{C956C5E3-F087-4675-AE40-7223E1DCF2B5}">
      <dsp:nvSpPr>
        <dsp:cNvPr id="0" name=""/>
        <dsp:cNvSpPr/>
      </dsp:nvSpPr>
      <dsp:spPr>
        <a:xfrm>
          <a:off x="5448267" y="1932774"/>
          <a:ext cx="1321746" cy="132174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E17DCC-8682-44B6-BC98-B999B94E356E}">
      <dsp:nvSpPr>
        <dsp:cNvPr id="0" name=""/>
        <dsp:cNvSpPr/>
      </dsp:nvSpPr>
      <dsp:spPr>
        <a:xfrm>
          <a:off x="5725834" y="2210341"/>
          <a:ext cx="766613" cy="7666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B3E46A-486F-4B57-8587-621536187F1F}">
      <dsp:nvSpPr>
        <dsp:cNvPr id="0" name=""/>
        <dsp:cNvSpPr/>
      </dsp:nvSpPr>
      <dsp:spPr>
        <a:xfrm>
          <a:off x="7053245" y="1932774"/>
          <a:ext cx="3115545" cy="1321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Ensure wireless networking features on system components are disabled when not needed prior to deployment</a:t>
          </a:r>
          <a:endParaRPr lang="en-US" sz="1300" kern="1200"/>
        </a:p>
      </dsp:txBody>
      <dsp:txXfrm>
        <a:off x="7053245" y="1932774"/>
        <a:ext cx="3115545" cy="132174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AE4547-35DD-42E8-9665-5BB6663C08FF}">
      <dsp:nvSpPr>
        <dsp:cNvPr id="0" name=""/>
        <dsp:cNvSpPr/>
      </dsp:nvSpPr>
      <dsp:spPr>
        <a:xfrm>
          <a:off x="1159972" y="664453"/>
          <a:ext cx="1291149" cy="12911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9D009B-C265-4615-9874-1E4D0037F9C5}">
      <dsp:nvSpPr>
        <dsp:cNvPr id="0" name=""/>
        <dsp:cNvSpPr/>
      </dsp:nvSpPr>
      <dsp:spPr>
        <a:xfrm>
          <a:off x="370937" y="2310682"/>
          <a:ext cx="286922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Define, and document configuration and connection requirements for mobile devices that access or store CJI</a:t>
          </a:r>
          <a:endParaRPr lang="en-US" sz="1200" kern="1200"/>
        </a:p>
      </dsp:txBody>
      <dsp:txXfrm>
        <a:off x="370937" y="2310682"/>
        <a:ext cx="2869220" cy="720000"/>
      </dsp:txXfrm>
    </dsp:sp>
    <dsp:sp modelId="{8D8779BE-6870-4DF8-A236-EAC2CB2B13B1}">
      <dsp:nvSpPr>
        <dsp:cNvPr id="0" name=""/>
        <dsp:cNvSpPr/>
      </dsp:nvSpPr>
      <dsp:spPr>
        <a:xfrm>
          <a:off x="4531306" y="664453"/>
          <a:ext cx="1291149" cy="12911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DF851C-E024-4223-B08E-C3BBFA439F2E}">
      <dsp:nvSpPr>
        <dsp:cNvPr id="0" name=""/>
        <dsp:cNvSpPr/>
      </dsp:nvSpPr>
      <dsp:spPr>
        <a:xfrm>
          <a:off x="3742270" y="2310682"/>
          <a:ext cx="286922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Ensure mobile devices are agency-controlled and authorized before connecting to organizational systems</a:t>
          </a:r>
          <a:endParaRPr lang="en-US" sz="1200" kern="1200"/>
        </a:p>
      </dsp:txBody>
      <dsp:txXfrm>
        <a:off x="3742270" y="2310682"/>
        <a:ext cx="2869220" cy="720000"/>
      </dsp:txXfrm>
    </dsp:sp>
    <dsp:sp modelId="{E1A6A00E-4479-4111-B986-360351606F12}">
      <dsp:nvSpPr>
        <dsp:cNvPr id="0" name=""/>
        <dsp:cNvSpPr/>
      </dsp:nvSpPr>
      <dsp:spPr>
        <a:xfrm>
          <a:off x="7902640" y="664453"/>
          <a:ext cx="1291149" cy="12911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3E5FC6-C9DF-4F48-BD88-753596A71CFA}">
      <dsp:nvSpPr>
        <dsp:cNvPr id="0" name=""/>
        <dsp:cNvSpPr/>
      </dsp:nvSpPr>
      <dsp:spPr>
        <a:xfrm>
          <a:off x="7113604" y="2310682"/>
          <a:ext cx="286922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Implement technical mechanisms like MDM, NAC to enforce compliance and monitor devices.</a:t>
          </a:r>
          <a:endParaRPr lang="en-US" sz="1200" kern="1200" dirty="0"/>
        </a:p>
      </dsp:txBody>
      <dsp:txXfrm>
        <a:off x="7113604" y="2310682"/>
        <a:ext cx="286922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AD801-0AD1-484E-8B48-5399AC2B28BE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0C0DA-2595-4612-9B21-DB467D289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0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0C0DA-2595-4612-9B21-DB467D289B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44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0C0DA-2595-4612-9B21-DB467D289B5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09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86A7-980C-44B9-8BB2-E4C0AF6F4CAE}" type="datetime1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6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DCC-1D16-443C-997E-A0E6635F272B}" type="datetime1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0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57910-78D6-470C-ADF4-5125779332AA}" type="datetime1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85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FCD40-CF83-4AA7-A24A-5BFCB7FE1483}" type="datetime1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9417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2A1A-5E5F-4B0C-A603-981A63AEE91B}" type="datetime1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35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092E-986F-4BB7-9305-F9D8FA59C760}" type="datetime1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63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CE8-B85A-4C2B-8E33-B7FE508D343B}" type="datetime1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56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12A0-E20D-433C-986E-83C99AE45184}" type="datetime1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19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B3310-7184-45A9-8CEE-1097ACA8A763}" type="datetime1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4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EE48-9334-4CF2-982E-C3D474E21AA2}" type="datetime1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87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1DA05-A695-473E-B7C2-75086056CBC6}" type="datetime1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65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3407-9951-47FB-98AF-AA973CFDE3F3}" type="datetime1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4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6E6C-F047-4692-995C-B21FBD5D6F9C}" type="datetime1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3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150E-95BC-4D7F-993C-48F23B8C9B97}" type="datetime1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19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35CA-15B6-4E3F-91D3-237348C55E62}" type="datetime1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0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2936-11F4-4F22-BD15-B825F42AC5E0}" type="datetime1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76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2A6CA-4EBD-4B3B-AEC2-0D080C5AD248}" type="datetime1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33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B50A9-15B4-473B-B540-51AD9BE89AA2}" type="datetime1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B7DA2-DE23-4739-8481-AC0FD20CD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5198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11" Type="http://schemas.openxmlformats.org/officeDocument/2006/relationships/image" Target="../media/image26.png"/><Relationship Id="rId5" Type="http://schemas.openxmlformats.org/officeDocument/2006/relationships/diagramLayout" Target="../diagrams/layout8.xml"/><Relationship Id="rId10" Type="http://schemas.openxmlformats.org/officeDocument/2006/relationships/image" Target="../media/image25.svg"/><Relationship Id="rId4" Type="http://schemas.openxmlformats.org/officeDocument/2006/relationships/diagramData" Target="../diagrams/data8.xml"/><Relationship Id="rId9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diagramLayout" Target="../diagrams/layout9.xml"/><Relationship Id="rId7" Type="http://schemas.openxmlformats.org/officeDocument/2006/relationships/image" Target="../media/image33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diagramLayout" Target="../diagrams/layout10.xml"/><Relationship Id="rId7" Type="http://schemas.openxmlformats.org/officeDocument/2006/relationships/image" Target="../media/image41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Relationship Id="rId9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Relationship Id="rId9" Type="http://schemas.openxmlformats.org/officeDocument/2006/relationships/image" Target="../media/image1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 descr="Lock">
            <a:extLst>
              <a:ext uri="{FF2B5EF4-FFF2-40B4-BE49-F238E27FC236}">
                <a16:creationId xmlns:a16="http://schemas.microsoft.com/office/drawing/2014/main" id="{93DE212C-FECD-308B-AFE4-16EC6865F7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4988" y="1744515"/>
            <a:ext cx="3368969" cy="33689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BB10F1-9E44-4D93-95C5-FEC00F5BD7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2061" y="762538"/>
            <a:ext cx="5649349" cy="3199862"/>
          </a:xfrm>
        </p:spPr>
        <p:txBody>
          <a:bodyPr anchor="b">
            <a:normAutofit/>
          </a:bodyPr>
          <a:lstStyle/>
          <a:p>
            <a:pPr algn="l"/>
            <a:r>
              <a:rPr lang="en-US" sz="6600">
                <a:solidFill>
                  <a:srgbClr val="FFFFFF"/>
                </a:solidFill>
              </a:rPr>
              <a:t>Access Control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117794-61A2-B047-BC64-2F513C072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2061" y="4312561"/>
            <a:ext cx="5649349" cy="1687815"/>
          </a:xfrm>
        </p:spPr>
        <p:txBody>
          <a:bodyPr anchor="t">
            <a:norm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Managing and Securing Access to Criminal Justice Information.</a:t>
            </a:r>
          </a:p>
          <a:p>
            <a:pPr algn="l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2F939A-C6D5-8A81-EA45-1954207F5790}"/>
              </a:ext>
            </a:extLst>
          </p:cNvPr>
          <p:cNvSpPr txBox="1"/>
          <p:nvPr/>
        </p:nvSpPr>
        <p:spPr>
          <a:xfrm>
            <a:off x="660400" y="565150"/>
            <a:ext cx="2647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FBI CJIS Security Policy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73A2AD-D14E-8634-DAD2-3B3EB3DF81B5}"/>
              </a:ext>
            </a:extLst>
          </p:cNvPr>
          <p:cNvSpPr txBox="1"/>
          <p:nvPr/>
        </p:nvSpPr>
        <p:spPr>
          <a:xfrm>
            <a:off x="1437015" y="5113484"/>
            <a:ext cx="20249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Presented by: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Jorge Alfaro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Ahmed Balouli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A91AC2-C22E-B0FF-CC4C-6932EF194D88}"/>
              </a:ext>
            </a:extLst>
          </p:cNvPr>
          <p:cNvSpPr txBox="1"/>
          <p:nvPr/>
        </p:nvSpPr>
        <p:spPr>
          <a:xfrm>
            <a:off x="10667847" y="5852148"/>
            <a:ext cx="1207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June 2026</a:t>
            </a:r>
          </a:p>
        </p:txBody>
      </p:sp>
    </p:spTree>
    <p:extLst>
      <p:ext uri="{BB962C8B-B14F-4D97-AF65-F5344CB8AC3E}">
        <p14:creationId xmlns:p14="http://schemas.microsoft.com/office/powerpoint/2010/main" val="991542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2AD98-8CF9-B189-D4D4-D982D0E4C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u="sng" dirty="0">
                <a:effectLst/>
              </a:rPr>
              <a:t>Wireless Access</a:t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6605A3-9CCE-CD7F-93E7-2043AA86F2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963187"/>
              </p:ext>
            </p:extLst>
          </p:nvPr>
        </p:nvGraphicFramePr>
        <p:xfrm>
          <a:off x="924530" y="1729334"/>
          <a:ext cx="10353675" cy="330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5B6A593-AE95-C500-259F-4A83512CE227}"/>
              </a:ext>
            </a:extLst>
          </p:cNvPr>
          <p:cNvSpPr txBox="1"/>
          <p:nvPr/>
        </p:nvSpPr>
        <p:spPr>
          <a:xfrm>
            <a:off x="1513653" y="5603240"/>
            <a:ext cx="9154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No wireless connection to sensitive systems without approved security controls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7" name="Graphic 6" descr="Wireless with solid fill">
            <a:extLst>
              <a:ext uri="{FF2B5EF4-FFF2-40B4-BE49-F238E27FC236}">
                <a16:creationId xmlns:a16="http://schemas.microsoft.com/office/drawing/2014/main" id="{15DB5CE5-4E6A-F9FE-F1D4-9042C0FA119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5400000">
            <a:off x="10560050" y="5388372"/>
            <a:ext cx="584200" cy="5842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CA70B0F-A29E-5BC2-B3DA-26B3BC05FBB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036" y="5387305"/>
            <a:ext cx="585267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574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79918-C6FB-4952-C117-E3533A7E4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582507"/>
            <a:ext cx="10353761" cy="1326321"/>
          </a:xfrm>
        </p:spPr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en-US" u="sng" dirty="0">
                <a:effectLst/>
              </a:rPr>
              <a:t>ACCESS CONTROL FOR MOBILE DEVICES</a:t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62BAC79A-3DB6-9090-7E55-8C8B51A8EC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2543576"/>
              </p:ext>
            </p:extLst>
          </p:nvPr>
        </p:nvGraphicFramePr>
        <p:xfrm>
          <a:off x="913794" y="1581432"/>
          <a:ext cx="10353762" cy="3695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2768297-D862-5912-5692-0958F5B8196C}"/>
              </a:ext>
            </a:extLst>
          </p:cNvPr>
          <p:cNvSpPr txBox="1"/>
          <p:nvPr/>
        </p:nvSpPr>
        <p:spPr>
          <a:xfrm>
            <a:off x="1739387" y="5276568"/>
            <a:ext cx="8702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Mobile devices accessing CJI must be controlled, secured, and authorized.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7" name="Graphic 6" descr="Cell Tower outline">
            <a:extLst>
              <a:ext uri="{FF2B5EF4-FFF2-40B4-BE49-F238E27FC236}">
                <a16:creationId xmlns:a16="http://schemas.microsoft.com/office/drawing/2014/main" id="{858CF721-78BD-EA8E-CFC2-95D01F1F028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299699" y="5237656"/>
            <a:ext cx="447155" cy="447155"/>
          </a:xfrm>
          <a:prstGeom prst="rect">
            <a:avLst/>
          </a:prstGeom>
        </p:spPr>
      </p:pic>
      <p:pic>
        <p:nvPicPr>
          <p:cNvPr id="8" name="Graphic 7" descr="Cell Tower outline">
            <a:extLst>
              <a:ext uri="{FF2B5EF4-FFF2-40B4-BE49-F238E27FC236}">
                <a16:creationId xmlns:a16="http://schemas.microsoft.com/office/drawing/2014/main" id="{C9354075-9F5E-F86A-3ADB-278F305C689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02883" y="5239640"/>
            <a:ext cx="447155" cy="44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238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75DC0-7A3D-3F40-C93E-A2B315118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589280"/>
            <a:ext cx="10353761" cy="1326321"/>
          </a:xfrm>
        </p:spPr>
        <p:txBody>
          <a:bodyPr/>
          <a:lstStyle/>
          <a:p>
            <a:pPr marL="514350" indent="-514350">
              <a:buFont typeface="+mj-lt"/>
              <a:buAutoNum type="arabicPeriod" startAt="7"/>
            </a:pPr>
            <a:r>
              <a:rPr lang="en-US" u="sng" dirty="0">
                <a:effectLst/>
              </a:rPr>
              <a:t>USE OF EXTERNAL SYSTEMS</a:t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4CA1B13E-35FC-5092-5A09-4347AE0D26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735929"/>
              </p:ext>
            </p:extLst>
          </p:nvPr>
        </p:nvGraphicFramePr>
        <p:xfrm>
          <a:off x="913795" y="1581432"/>
          <a:ext cx="10353762" cy="3695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3025FA2-45EC-9CC7-CC4A-1B0718FE0C9E}"/>
              </a:ext>
            </a:extLst>
          </p:cNvPr>
          <p:cNvSpPr txBox="1"/>
          <p:nvPr/>
        </p:nvSpPr>
        <p:spPr>
          <a:xfrm>
            <a:off x="2305023" y="5276568"/>
            <a:ext cx="7571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No external access without approval, security, and compliance.	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8" name="Graphic 7" descr="Stop with solid fill">
            <a:extLst>
              <a:ext uri="{FF2B5EF4-FFF2-40B4-BE49-F238E27FC236}">
                <a16:creationId xmlns:a16="http://schemas.microsoft.com/office/drawing/2014/main" id="{5FFB3820-8EB6-507A-C21E-E9EFECB1D9E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587284" y="5172192"/>
            <a:ext cx="578084" cy="578084"/>
          </a:xfrm>
          <a:prstGeom prst="rect">
            <a:avLst/>
          </a:prstGeom>
        </p:spPr>
      </p:pic>
      <p:pic>
        <p:nvPicPr>
          <p:cNvPr id="10" name="Graphic 9" descr="Stop with solid fill">
            <a:extLst>
              <a:ext uri="{FF2B5EF4-FFF2-40B4-BE49-F238E27FC236}">
                <a16:creationId xmlns:a16="http://schemas.microsoft.com/office/drawing/2014/main" id="{4B2BC9B8-6657-918D-A748-C19C56BFCE3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726939" y="5172192"/>
            <a:ext cx="578084" cy="578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504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297FA66F-CD1A-50F0-43BA-653FBE886F7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</a:blip>
          <a:srcRect t="20796" r="1" b="20859"/>
          <a:stretch>
            <a:fillRect/>
          </a:stretch>
        </p:blipFill>
        <p:spPr>
          <a:xfrm>
            <a:off x="-374640" y="0"/>
            <a:ext cx="12191980" cy="68559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DD9C382-E148-E951-6D41-D558D8104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66700"/>
            <a:ext cx="10353761" cy="132632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n-US" u="sng" dirty="0">
                <a:effectLst/>
              </a:rPr>
              <a:t>CJIS AC Risk Indicators: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BB209-D06F-CAF9-3539-0618F6B47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6805" y="1386294"/>
            <a:ext cx="10353762" cy="3695136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b="1" dirty="0">
                <a:effectLst/>
              </a:rPr>
              <a:t>Excessive admin privileges given to users</a:t>
            </a:r>
            <a:endParaRPr lang="en-US" dirty="0">
              <a:effectLst/>
            </a:endParaRPr>
          </a:p>
          <a:p>
            <a:pPr lvl="0">
              <a:lnSpc>
                <a:spcPct val="150000"/>
              </a:lnSpc>
            </a:pPr>
            <a:r>
              <a:rPr lang="en-US" b="1" dirty="0">
                <a:effectLst/>
              </a:rPr>
              <a:t>Lack of MFA protection</a:t>
            </a:r>
            <a:endParaRPr lang="en-US" dirty="0">
              <a:effectLst/>
            </a:endParaRPr>
          </a:p>
          <a:p>
            <a:pPr lvl="0">
              <a:lnSpc>
                <a:spcPct val="150000"/>
              </a:lnSpc>
            </a:pPr>
            <a:r>
              <a:rPr lang="en-US" b="1" dirty="0">
                <a:effectLst/>
              </a:rPr>
              <a:t>Failed login attempts not locked out</a:t>
            </a:r>
            <a:endParaRPr lang="en-US" dirty="0">
              <a:effectLst/>
            </a:endParaRPr>
          </a:p>
          <a:p>
            <a:pPr lvl="0">
              <a:lnSpc>
                <a:spcPct val="150000"/>
              </a:lnSpc>
            </a:pPr>
            <a:r>
              <a:rPr lang="en-US" b="1" dirty="0">
                <a:effectLst/>
              </a:rPr>
              <a:t>No system warning banner at login</a:t>
            </a:r>
          </a:p>
          <a:p>
            <a:pPr lvl="0">
              <a:lnSpc>
                <a:spcPct val="110000"/>
              </a:lnSpc>
            </a:pPr>
            <a:endParaRPr lang="en-US" dirty="0">
              <a:effectLst/>
            </a:endParaRPr>
          </a:p>
          <a:p>
            <a:pPr>
              <a:lnSpc>
                <a:spcPct val="110000"/>
              </a:lnSpc>
            </a:pPr>
            <a:endParaRPr lang="en-US" sz="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65DFB1-032B-B372-DDE7-FB1081F7CA29}"/>
              </a:ext>
            </a:extLst>
          </p:cNvPr>
          <p:cNvSpPr txBox="1"/>
          <p:nvPr/>
        </p:nvSpPr>
        <p:spPr>
          <a:xfrm>
            <a:off x="5568950" y="1386294"/>
            <a:ext cx="5598007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No periodic review for user access right</a:t>
            </a:r>
            <a:endParaRPr lang="en-US" sz="2000" dirty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Vendors retain access after contract end.</a:t>
            </a:r>
            <a:endParaRPr lang="en-US" sz="2000" dirty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Share user accounts used for logins</a:t>
            </a:r>
            <a:endParaRPr lang="en-US" sz="2000" dirty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No audit logs for user access activity</a:t>
            </a:r>
            <a:endParaRPr lang="en-US" sz="2000" dirty="0"/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Users stay logged in indefinitely</a:t>
            </a:r>
          </a:p>
          <a:p>
            <a:pPr marL="285750" lvl="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C657E0-16D5-59DD-665D-5783F5C10810}"/>
              </a:ext>
            </a:extLst>
          </p:cNvPr>
          <p:cNvSpPr txBox="1"/>
          <p:nvPr/>
        </p:nvSpPr>
        <p:spPr>
          <a:xfrm>
            <a:off x="2220457" y="4108450"/>
            <a:ext cx="670818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Access not based on job role (</a:t>
            </a:r>
            <a:r>
              <a:rPr lang="en-US" sz="2000" b="1"/>
              <a:t>no least </a:t>
            </a:r>
            <a:r>
              <a:rPr lang="en-US" sz="2000" b="1" dirty="0"/>
              <a:t>privilege)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Mobile access without device compliance checks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Remote access allowed without encryption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Missing policies regarding all AC controls.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208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32451-9D87-341A-2925-8C09FB8AC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1638300"/>
            <a:ext cx="10353761" cy="1326321"/>
          </a:xfrm>
        </p:spPr>
        <p:txBody>
          <a:bodyPr/>
          <a:lstStyle/>
          <a:p>
            <a:pPr marL="0" indent="0"/>
            <a:r>
              <a:rPr lang="en-US" sz="3600" dirty="0">
                <a:solidFill>
                  <a:srgbClr val="FFFFFF"/>
                </a:solidFill>
                <a:latin typeface="Aptos" panose="020B0004020202020204" pitchFamily="34" charset="0"/>
                <a:ea typeface="Calibri" pitchFamily="34" charset="-122"/>
                <a:cs typeface="Calibri" pitchFamily="34" charset="-120"/>
              </a:rPr>
              <a:t>Thank You</a:t>
            </a: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CFDD6573-C099-8403-E8C9-6E079544D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100" y="2882900"/>
            <a:ext cx="10031411" cy="2232855"/>
          </a:xfrm>
          <a:prstGeom prst="rect">
            <a:avLst/>
          </a:prstGeom>
          <a:solidFill>
            <a:srgbClr val="051530"/>
          </a:solidFill>
          <a:ln w="25400">
            <a:solidFill>
              <a:srgbClr val="C8952A"/>
            </a:solidFill>
            <a:prstDash val="solid"/>
          </a:ln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0C3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or Comments?</a:t>
            </a:r>
            <a:endParaRPr lang="en-US" dirty="0"/>
          </a:p>
          <a:p>
            <a:pPr marL="0" indent="0">
              <a:spcAft>
                <a:spcPts val="40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Email: </a:t>
            </a:r>
            <a:r>
              <a:rPr lang="en-US" dirty="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securitycommittee@dps.texas.gov</a:t>
            </a:r>
            <a:endParaRPr lang="en-US" dirty="0"/>
          </a:p>
          <a:p>
            <a:pPr marL="0" indent="0">
              <a:spcAft>
                <a:spcPts val="40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Phone: </a:t>
            </a:r>
            <a:r>
              <a:rPr lang="en-US" dirty="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(512) 424-5686</a:t>
            </a:r>
            <a:endParaRPr lang="en-US" dirty="0"/>
          </a:p>
          <a:p>
            <a:pPr marL="0" indent="0">
              <a:spcAft>
                <a:spcPts val="40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Website: </a:t>
            </a:r>
            <a:r>
              <a:rPr lang="en-US" dirty="0">
                <a:solidFill>
                  <a:srgbClr val="B8CB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https://www.dps.texas.gov/section/crime-records/welcome-tx-cjis-security-office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61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0A92F-BD23-CA69-7502-8DA7A108E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>
            <a:normAutofit/>
          </a:bodyPr>
          <a:lstStyle/>
          <a:p>
            <a:r>
              <a:rPr lang="en-US"/>
              <a:t>Agenda:</a:t>
            </a:r>
            <a:endParaRPr lang="en-US" dirty="0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93F15A2F-2922-FF1F-A318-57A9CD2F31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1263693"/>
              </p:ext>
            </p:extLst>
          </p:nvPr>
        </p:nvGraphicFramePr>
        <p:xfrm>
          <a:off x="914400" y="2257654"/>
          <a:ext cx="10353675" cy="330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65754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DDBE0-2773-3342-7784-713D9FE39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800" y="419312"/>
            <a:ext cx="10515600" cy="13255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FFFF"/>
                </a:solidFill>
              </a:rPr>
              <a:t>Account Management:</a:t>
            </a:r>
            <a:endParaRPr lang="en-US" sz="2400" dirty="0"/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308D9402-7C55-68F3-E93E-8D9C3AD18C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2957767"/>
              </p:ext>
            </p:extLst>
          </p:nvPr>
        </p:nvGraphicFramePr>
        <p:xfrm>
          <a:off x="2504440" y="3356398"/>
          <a:ext cx="8284210" cy="510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2657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5DAAE-2300-ADF4-72D4-2EAA320EF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>
            <a:normAutofit/>
          </a:bodyPr>
          <a:lstStyle/>
          <a:p>
            <a:br>
              <a:rPr lang="en-US" sz="2100"/>
            </a:br>
            <a:r>
              <a:rPr lang="en-US" sz="2100"/>
              <a:t>Core principles and requirements of Account Management.</a:t>
            </a:r>
            <a:br>
              <a:rPr lang="en-US" sz="2100"/>
            </a:br>
            <a:endParaRPr lang="en-US" sz="21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EAD8A33-B371-8B1F-775A-BAF7434141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805157"/>
              </p:ext>
            </p:extLst>
          </p:nvPr>
        </p:nvGraphicFramePr>
        <p:xfrm>
          <a:off x="914400" y="2257654"/>
          <a:ext cx="10353675" cy="330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1877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D0CC9-1649-B10E-F577-312E1183F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BFB19-A698-594E-E0FA-49A86F389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800" y="419312"/>
            <a:ext cx="10515600" cy="13255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b="1" u="sng" dirty="0"/>
              <a:t>Separation of Duties &amp; Least Privilege:</a:t>
            </a:r>
            <a:br>
              <a:rPr lang="en-US" sz="2400" dirty="0"/>
            </a:br>
            <a:endParaRPr lang="en-US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6E2237-4A22-1AE0-A26B-BBA8DFC5F0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0897426"/>
              </p:ext>
            </p:extLst>
          </p:nvPr>
        </p:nvGraphicFramePr>
        <p:xfrm>
          <a:off x="1881051" y="2748976"/>
          <a:ext cx="8429897" cy="545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7487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7C299-A29D-5EBF-37FD-2DC9B358C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effectLst/>
              </a:rPr>
              <a:t>A-Separation of Duties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3CA58-092E-9AF5-25F1-BCAA544D6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778" y="1935921"/>
            <a:ext cx="5271468" cy="2590360"/>
          </a:xfrm>
        </p:spPr>
        <p:txBody>
          <a:bodyPr>
            <a:normAutofit lnSpcReduction="10000"/>
          </a:bodyPr>
          <a:lstStyle/>
          <a:p>
            <a:r>
              <a:rPr lang="en-US" b="1" u="sng" dirty="0">
                <a:solidFill>
                  <a:srgbClr val="00B050"/>
                </a:solidFill>
                <a:effectLst/>
              </a:rPr>
              <a:t>1-Standard/Regular User Account</a:t>
            </a:r>
            <a:endParaRPr lang="en-US" dirty="0">
              <a:solidFill>
                <a:srgbClr val="00B050"/>
              </a:solidFill>
              <a:effectLst/>
            </a:endParaRPr>
          </a:p>
          <a:p>
            <a:pPr marL="342900" marR="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Access limited to assigned job duties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Authentication required prior to CJI access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Conducting routine operational duties only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Accounts must be disabled immediately upon termination.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FDF795-914C-83CF-B041-5983F0D36214}"/>
              </a:ext>
            </a:extLst>
          </p:cNvPr>
          <p:cNvSpPr txBox="1"/>
          <p:nvPr/>
        </p:nvSpPr>
        <p:spPr>
          <a:xfrm>
            <a:off x="6489700" y="1935921"/>
            <a:ext cx="5415522" cy="3291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2-Administrator/Privileged Accounts:</a:t>
            </a:r>
          </a:p>
          <a:p>
            <a:pPr marL="342900" marR="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 permitted for daily operational work, like email, browsing or routine user tasks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system administration, configuration and security functions use only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Privileged account activity must be fully logged and regularly reviewed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US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Strong authentication (MFA) is required before any administrative session</a:t>
            </a:r>
            <a:endParaRPr lang="en-US" sz="1600" b="1" dirty="0"/>
          </a:p>
          <a:p>
            <a:endParaRPr lang="en-US" b="1" dirty="0"/>
          </a:p>
          <a:p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E7D5FA3-977A-E00E-3DC3-964C229E5EE7}"/>
              </a:ext>
            </a:extLst>
          </p:cNvPr>
          <p:cNvCxnSpPr/>
          <p:nvPr/>
        </p:nvCxnSpPr>
        <p:spPr>
          <a:xfrm>
            <a:off x="5835650" y="1492250"/>
            <a:ext cx="0" cy="3734828"/>
          </a:xfrm>
          <a:prstGeom prst="line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279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A31E8-5C13-7534-D937-4BEFB8BBB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B-</a:t>
            </a:r>
            <a:r>
              <a:rPr lang="en-US" u="sng" dirty="0">
                <a:effectLst/>
              </a:rPr>
              <a:t> Least Privilege</a:t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33" name="Content Placeholder 2">
            <a:extLst>
              <a:ext uri="{FF2B5EF4-FFF2-40B4-BE49-F238E27FC236}">
                <a16:creationId xmlns:a16="http://schemas.microsoft.com/office/drawing/2014/main" id="{8EDC1857-12A1-C7AD-2DD8-D7DDA50671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366342"/>
              </p:ext>
            </p:extLst>
          </p:nvPr>
        </p:nvGraphicFramePr>
        <p:xfrm>
          <a:off x="1003300" y="1394054"/>
          <a:ext cx="10353675" cy="330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FF4E87B-5FD8-BE3B-5260-60BAC17176A0}"/>
              </a:ext>
            </a:extLst>
          </p:cNvPr>
          <p:cNvSpPr txBox="1"/>
          <p:nvPr/>
        </p:nvSpPr>
        <p:spPr>
          <a:xfrm>
            <a:off x="3358691" y="5045075"/>
            <a:ext cx="5642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If access is not needed, it should not be granted.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21" name="Graphic 20" descr="Close with solid fill">
            <a:extLst>
              <a:ext uri="{FF2B5EF4-FFF2-40B4-BE49-F238E27FC236}">
                <a16:creationId xmlns:a16="http://schemas.microsoft.com/office/drawing/2014/main" id="{043E8878-07AA-196F-9F66-C996F0C4DE4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324100" y="4772541"/>
            <a:ext cx="914400" cy="914400"/>
          </a:xfrm>
          <a:prstGeom prst="rect">
            <a:avLst/>
          </a:prstGeom>
        </p:spPr>
      </p:pic>
      <p:pic>
        <p:nvPicPr>
          <p:cNvPr id="23" name="Graphic 22" descr="Close with solid fill">
            <a:extLst>
              <a:ext uri="{FF2B5EF4-FFF2-40B4-BE49-F238E27FC236}">
                <a16:creationId xmlns:a16="http://schemas.microsoft.com/office/drawing/2014/main" id="{96C340DA-EC64-5395-16C7-0D7203150F9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001582" y="477254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265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3A555-C91A-DE8D-47EA-6745CBD7D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u="sng" dirty="0">
                <a:effectLst/>
              </a:rPr>
              <a:t>User Session Protection Controls</a:t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D197950-02C8-72E8-4C0A-8E502423B8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748419"/>
              </p:ext>
            </p:extLst>
          </p:nvPr>
        </p:nvGraphicFramePr>
        <p:xfrm>
          <a:off x="913795" y="1362304"/>
          <a:ext cx="10353675" cy="330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7EC6E8D-A7F3-5721-EFE1-E44CA7A8F986}"/>
              </a:ext>
            </a:extLst>
          </p:cNvPr>
          <p:cNvSpPr txBox="1"/>
          <p:nvPr/>
        </p:nvSpPr>
        <p:spPr>
          <a:xfrm>
            <a:off x="3842452" y="4831318"/>
            <a:ext cx="4496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No lockout. No warning. No Protection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9" name="Graphic 8" descr="Shield with solid fill">
            <a:extLst>
              <a:ext uri="{FF2B5EF4-FFF2-40B4-BE49-F238E27FC236}">
                <a16:creationId xmlns:a16="http://schemas.microsoft.com/office/drawing/2014/main" id="{A57D68B8-6AB0-8FA0-3CDC-A595AA40FB9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41650" y="4685242"/>
            <a:ext cx="709940" cy="709940"/>
          </a:xfrm>
          <a:prstGeom prst="rect">
            <a:avLst/>
          </a:prstGeom>
        </p:spPr>
      </p:pic>
      <p:pic>
        <p:nvPicPr>
          <p:cNvPr id="10" name="Graphic 9" descr="Shield with solid fill">
            <a:extLst>
              <a:ext uri="{FF2B5EF4-FFF2-40B4-BE49-F238E27FC236}">
                <a16:creationId xmlns:a16="http://schemas.microsoft.com/office/drawing/2014/main" id="{940C74D6-36ED-CD88-B7B9-BA2B308347F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429673" y="4685242"/>
            <a:ext cx="709940" cy="709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646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58DBE-D21C-8D26-B44E-BD07189B2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u="sng" dirty="0">
                <a:effectLst/>
              </a:rPr>
              <a:t>Remote Access:</a:t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F78610E5-D149-9F8E-1A33-E349EBA73B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608065"/>
              </p:ext>
            </p:extLst>
          </p:nvPr>
        </p:nvGraphicFramePr>
        <p:xfrm>
          <a:off x="976004" y="2153722"/>
          <a:ext cx="10353675" cy="3305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57B9DA9-1876-67FA-691A-CE1C8F8A1205}"/>
              </a:ext>
            </a:extLst>
          </p:cNvPr>
          <p:cNvSpPr txBox="1"/>
          <p:nvPr/>
        </p:nvSpPr>
        <p:spPr>
          <a:xfrm>
            <a:off x="1448571" y="5879068"/>
            <a:ext cx="9284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Remote access must be treated as a high-risk entry point requiring full controls.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8" name="Graphic 7" descr="Radioactive with solid fill">
            <a:extLst>
              <a:ext uri="{FF2B5EF4-FFF2-40B4-BE49-F238E27FC236}">
                <a16:creationId xmlns:a16="http://schemas.microsoft.com/office/drawing/2014/main" id="{990EF841-96A7-A908-62B5-4C45D7472D7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9595487">
            <a:off x="10564134" y="5742800"/>
            <a:ext cx="641866" cy="641866"/>
          </a:xfrm>
          <a:prstGeom prst="rect">
            <a:avLst/>
          </a:prstGeom>
        </p:spPr>
      </p:pic>
      <p:pic>
        <p:nvPicPr>
          <p:cNvPr id="10" name="Graphic 9" descr="Radioactive with solid fill">
            <a:extLst>
              <a:ext uri="{FF2B5EF4-FFF2-40B4-BE49-F238E27FC236}">
                <a16:creationId xmlns:a16="http://schemas.microsoft.com/office/drawing/2014/main" id="{74001D22-F444-DE01-BE01-3EA2892532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547120">
            <a:off x="854561" y="5768505"/>
            <a:ext cx="641866" cy="64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668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5870</TotalTime>
  <Words>853</Words>
  <Application>Microsoft Office PowerPoint</Application>
  <PresentationFormat>Widescreen</PresentationFormat>
  <Paragraphs>112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Bookman Old Style</vt:lpstr>
      <vt:lpstr>Calibri</vt:lpstr>
      <vt:lpstr>Rockwell</vt:lpstr>
      <vt:lpstr>Damask</vt:lpstr>
      <vt:lpstr>Access Control Training</vt:lpstr>
      <vt:lpstr>Agenda:</vt:lpstr>
      <vt:lpstr>Account Management:</vt:lpstr>
      <vt:lpstr> Core principles and requirements of Account Management. </vt:lpstr>
      <vt:lpstr>Separation of Duties &amp; Least Privilege: </vt:lpstr>
      <vt:lpstr>A-Separation of Duties </vt:lpstr>
      <vt:lpstr>B- Least Privilege </vt:lpstr>
      <vt:lpstr>User Session Protection Controls </vt:lpstr>
      <vt:lpstr>Remote Access: </vt:lpstr>
      <vt:lpstr>Wireless Access </vt:lpstr>
      <vt:lpstr>ACCESS CONTROL FOR MOBILE DEVICES </vt:lpstr>
      <vt:lpstr>USE OF EXTERNAL SYSTEMS </vt:lpstr>
      <vt:lpstr>CJIS AC Risk Indicators: </vt:lpstr>
      <vt:lpstr>Thank You</vt:lpstr>
    </vt:vector>
  </TitlesOfParts>
  <Company>Texas Department of Public Safety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Balouli, Ahmed</dc:creator>
  <cp:lastModifiedBy>Buggs, James</cp:lastModifiedBy>
  <cp:revision>8</cp:revision>
  <dcterms:created xsi:type="dcterms:W3CDTF">2026-05-26T19:41:36Z</dcterms:created>
  <dcterms:modified xsi:type="dcterms:W3CDTF">2026-06-03T21:29:21Z</dcterms:modified>
</cp:coreProperties>
</file>